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60" r:id="rId8"/>
    <p:sldId id="261" r:id="rId9"/>
    <p:sldId id="262" r:id="rId10"/>
    <p:sldId id="263" r:id="rId11"/>
    <p:sldId id="274"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D7872-7EFD-45AF-85C8-D75018AF09F1}" v="6" dt="2023-05-31T19:04:46.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Curl" userId="25a79168-e181-4f60-a5d7-bbf50728e6fe" providerId="ADAL" clId="{030D7872-7EFD-45AF-85C8-D75018AF09F1}"/>
    <pc:docChg chg="undo custSel addSld delSld modSld">
      <pc:chgData name="Benjamin Curl" userId="25a79168-e181-4f60-a5d7-bbf50728e6fe" providerId="ADAL" clId="{030D7872-7EFD-45AF-85C8-D75018AF09F1}" dt="2023-06-01T17:49:49.837" v="3955" actId="113"/>
      <pc:docMkLst>
        <pc:docMk/>
      </pc:docMkLst>
      <pc:sldChg chg="del">
        <pc:chgData name="Benjamin Curl" userId="25a79168-e181-4f60-a5d7-bbf50728e6fe" providerId="ADAL" clId="{030D7872-7EFD-45AF-85C8-D75018AF09F1}" dt="2023-05-31T19:03:32.848" v="2" actId="2696"/>
        <pc:sldMkLst>
          <pc:docMk/>
          <pc:sldMk cId="1172600481" sldId="256"/>
        </pc:sldMkLst>
      </pc:sldChg>
      <pc:sldChg chg="modSp mod">
        <pc:chgData name="Benjamin Curl" userId="25a79168-e181-4f60-a5d7-bbf50728e6fe" providerId="ADAL" clId="{030D7872-7EFD-45AF-85C8-D75018AF09F1}" dt="2023-06-01T17:49:22.354" v="3919" actId="20577"/>
        <pc:sldMkLst>
          <pc:docMk/>
          <pc:sldMk cId="2806563854" sldId="259"/>
        </pc:sldMkLst>
        <pc:spChg chg="mod">
          <ac:chgData name="Benjamin Curl" userId="25a79168-e181-4f60-a5d7-bbf50728e6fe" providerId="ADAL" clId="{030D7872-7EFD-45AF-85C8-D75018AF09F1}" dt="2023-06-01T17:49:22.354" v="3919" actId="20577"/>
          <ac:spMkLst>
            <pc:docMk/>
            <pc:sldMk cId="2806563854" sldId="259"/>
            <ac:spMk id="3" creationId="{217D6878-E632-2AC3-502F-33C8C0FE8753}"/>
          </ac:spMkLst>
        </pc:spChg>
      </pc:sldChg>
      <pc:sldChg chg="modSp mod">
        <pc:chgData name="Benjamin Curl" userId="25a79168-e181-4f60-a5d7-bbf50728e6fe" providerId="ADAL" clId="{030D7872-7EFD-45AF-85C8-D75018AF09F1}" dt="2023-06-01T17:49:49.837" v="3955" actId="113"/>
        <pc:sldMkLst>
          <pc:docMk/>
          <pc:sldMk cId="2932808268" sldId="262"/>
        </pc:sldMkLst>
        <pc:spChg chg="mod">
          <ac:chgData name="Benjamin Curl" userId="25a79168-e181-4f60-a5d7-bbf50728e6fe" providerId="ADAL" clId="{030D7872-7EFD-45AF-85C8-D75018AF09F1}" dt="2023-06-01T17:49:49.837" v="3955" actId="113"/>
          <ac:spMkLst>
            <pc:docMk/>
            <pc:sldMk cId="2932808268" sldId="262"/>
            <ac:spMk id="3" creationId="{217D6878-E632-2AC3-502F-33C8C0FE8753}"/>
          </ac:spMkLst>
        </pc:spChg>
      </pc:sldChg>
      <pc:sldChg chg="addSp delSp modSp mod">
        <pc:chgData name="Benjamin Curl" userId="25a79168-e181-4f60-a5d7-bbf50728e6fe" providerId="ADAL" clId="{030D7872-7EFD-45AF-85C8-D75018AF09F1}" dt="2023-06-01T17:41:41.071" v="3852"/>
        <pc:sldMkLst>
          <pc:docMk/>
          <pc:sldMk cId="7800870" sldId="263"/>
        </pc:sldMkLst>
        <pc:spChg chg="add del mod">
          <ac:chgData name="Benjamin Curl" userId="25a79168-e181-4f60-a5d7-bbf50728e6fe" providerId="ADAL" clId="{030D7872-7EFD-45AF-85C8-D75018AF09F1}" dt="2023-06-01T17:37:13.573" v="3709" actId="1032"/>
          <ac:spMkLst>
            <pc:docMk/>
            <pc:sldMk cId="7800870" sldId="263"/>
            <ac:spMk id="5" creationId="{5BB88EE2-F30C-A90C-406B-091A16A00526}"/>
          </ac:spMkLst>
        </pc:spChg>
        <pc:spChg chg="add del mod">
          <ac:chgData name="Benjamin Curl" userId="25a79168-e181-4f60-a5d7-bbf50728e6fe" providerId="ADAL" clId="{030D7872-7EFD-45AF-85C8-D75018AF09F1}" dt="2023-06-01T17:39:02.397" v="3806" actId="21"/>
          <ac:spMkLst>
            <pc:docMk/>
            <pc:sldMk cId="7800870" sldId="263"/>
            <ac:spMk id="9" creationId="{807D094A-2F06-60DC-DEF8-7EF9A903D1D6}"/>
          </ac:spMkLst>
        </pc:spChg>
        <pc:graphicFrameChg chg="del mod">
          <ac:chgData name="Benjamin Curl" userId="25a79168-e181-4f60-a5d7-bbf50728e6fe" providerId="ADAL" clId="{030D7872-7EFD-45AF-85C8-D75018AF09F1}" dt="2023-06-01T17:35:30.350" v="3701" actId="21"/>
          <ac:graphicFrameMkLst>
            <pc:docMk/>
            <pc:sldMk cId="7800870" sldId="263"/>
            <ac:graphicFrameMk id="4" creationId="{8465A2AA-1E22-A78F-0796-14511FDC632D}"/>
          </ac:graphicFrameMkLst>
        </pc:graphicFrameChg>
        <pc:graphicFrameChg chg="add del mod modGraphic">
          <ac:chgData name="Benjamin Curl" userId="25a79168-e181-4f60-a5d7-bbf50728e6fe" providerId="ADAL" clId="{030D7872-7EFD-45AF-85C8-D75018AF09F1}" dt="2023-06-01T17:36:59.891" v="3708" actId="1032"/>
          <ac:graphicFrameMkLst>
            <pc:docMk/>
            <pc:sldMk cId="7800870" sldId="263"/>
            <ac:graphicFrameMk id="6" creationId="{A82A25F6-E435-39AF-B52A-2D74C7034403}"/>
          </ac:graphicFrameMkLst>
        </pc:graphicFrameChg>
        <pc:graphicFrameChg chg="add del mod modGraphic">
          <ac:chgData name="Benjamin Curl" userId="25a79168-e181-4f60-a5d7-bbf50728e6fe" providerId="ADAL" clId="{030D7872-7EFD-45AF-85C8-D75018AF09F1}" dt="2023-06-01T17:41:41.071" v="3852"/>
          <ac:graphicFrameMkLst>
            <pc:docMk/>
            <pc:sldMk cId="7800870" sldId="263"/>
            <ac:graphicFrameMk id="7" creationId="{C27EBD06-AAD5-D2D8-4D9C-3DDDBB0F84C8}"/>
          </ac:graphicFrameMkLst>
        </pc:graphicFrameChg>
      </pc:sldChg>
      <pc:sldChg chg="modAnim">
        <pc:chgData name="Benjamin Curl" userId="25a79168-e181-4f60-a5d7-bbf50728e6fe" providerId="ADAL" clId="{030D7872-7EFD-45AF-85C8-D75018AF09F1}" dt="2023-05-31T19:04:11.231" v="4"/>
        <pc:sldMkLst>
          <pc:docMk/>
          <pc:sldMk cId="81451837" sldId="264"/>
        </pc:sldMkLst>
      </pc:sldChg>
      <pc:sldChg chg="modAnim">
        <pc:chgData name="Benjamin Curl" userId="25a79168-e181-4f60-a5d7-bbf50728e6fe" providerId="ADAL" clId="{030D7872-7EFD-45AF-85C8-D75018AF09F1}" dt="2023-05-31T19:04:46.075" v="6"/>
        <pc:sldMkLst>
          <pc:docMk/>
          <pc:sldMk cId="3817731404" sldId="265"/>
        </pc:sldMkLst>
      </pc:sldChg>
      <pc:sldChg chg="modAnim">
        <pc:chgData name="Benjamin Curl" userId="25a79168-e181-4f60-a5d7-bbf50728e6fe" providerId="ADAL" clId="{030D7872-7EFD-45AF-85C8-D75018AF09F1}" dt="2023-05-31T19:03:13.451" v="1"/>
        <pc:sldMkLst>
          <pc:docMk/>
          <pc:sldMk cId="1256609318" sldId="266"/>
        </pc:sldMkLst>
      </pc:sldChg>
      <pc:sldChg chg="addSp delSp modSp new mod setBg">
        <pc:chgData name="Benjamin Curl" userId="25a79168-e181-4f60-a5d7-bbf50728e6fe" providerId="ADAL" clId="{030D7872-7EFD-45AF-85C8-D75018AF09F1}" dt="2023-05-31T19:12:09.385" v="639" actId="255"/>
        <pc:sldMkLst>
          <pc:docMk/>
          <pc:sldMk cId="2313460314" sldId="267"/>
        </pc:sldMkLst>
        <pc:spChg chg="mod">
          <ac:chgData name="Benjamin Curl" userId="25a79168-e181-4f60-a5d7-bbf50728e6fe" providerId="ADAL" clId="{030D7872-7EFD-45AF-85C8-D75018AF09F1}" dt="2023-05-31T19:12:00.477" v="637" actId="113"/>
          <ac:spMkLst>
            <pc:docMk/>
            <pc:sldMk cId="2313460314" sldId="267"/>
            <ac:spMk id="2" creationId="{482A9E24-CBD6-69DF-BD1A-E65172BF9401}"/>
          </ac:spMkLst>
        </pc:spChg>
        <pc:spChg chg="mod">
          <ac:chgData name="Benjamin Curl" userId="25a79168-e181-4f60-a5d7-bbf50728e6fe" providerId="ADAL" clId="{030D7872-7EFD-45AF-85C8-D75018AF09F1}" dt="2023-05-31T19:12:09.385" v="639" actId="255"/>
          <ac:spMkLst>
            <pc:docMk/>
            <pc:sldMk cId="2313460314" sldId="267"/>
            <ac:spMk id="3" creationId="{01397D2E-BF95-26B0-F9E8-DDCCFE54AD80}"/>
          </ac:spMkLst>
        </pc:spChg>
        <pc:spChg chg="add del">
          <ac:chgData name="Benjamin Curl" userId="25a79168-e181-4f60-a5d7-bbf50728e6fe" providerId="ADAL" clId="{030D7872-7EFD-45AF-85C8-D75018AF09F1}" dt="2023-05-31T19:11:52.814" v="635" actId="26606"/>
          <ac:spMkLst>
            <pc:docMk/>
            <pc:sldMk cId="2313460314" sldId="267"/>
            <ac:spMk id="10" creationId="{953EC90C-082B-4667-A29F-E4E4D515AA7E}"/>
          </ac:spMkLst>
        </pc:spChg>
        <pc:spChg chg="add del">
          <ac:chgData name="Benjamin Curl" userId="25a79168-e181-4f60-a5d7-bbf50728e6fe" providerId="ADAL" clId="{030D7872-7EFD-45AF-85C8-D75018AF09F1}" dt="2023-05-31T19:11:52.814" v="635" actId="26606"/>
          <ac:spMkLst>
            <pc:docMk/>
            <pc:sldMk cId="2313460314" sldId="267"/>
            <ac:spMk id="12" creationId="{E99FF883-3EBA-49CC-8D77-1EE69E1826E3}"/>
          </ac:spMkLst>
        </pc:spChg>
        <pc:spChg chg="add">
          <ac:chgData name="Benjamin Curl" userId="25a79168-e181-4f60-a5d7-bbf50728e6fe" providerId="ADAL" clId="{030D7872-7EFD-45AF-85C8-D75018AF09F1}" dt="2023-05-31T19:11:52.880" v="636" actId="26606"/>
          <ac:spMkLst>
            <pc:docMk/>
            <pc:sldMk cId="2313460314" sldId="267"/>
            <ac:spMk id="27" creationId="{7D07B7BC-3270-4CF3-A7AA-0937908AD58A}"/>
          </ac:spMkLst>
        </pc:spChg>
        <pc:grpChg chg="add del">
          <ac:chgData name="Benjamin Curl" userId="25a79168-e181-4f60-a5d7-bbf50728e6fe" providerId="ADAL" clId="{030D7872-7EFD-45AF-85C8-D75018AF09F1}" dt="2023-05-31T19:11:52.814" v="635" actId="26606"/>
          <ac:grpSpMkLst>
            <pc:docMk/>
            <pc:sldMk cId="2313460314" sldId="267"/>
            <ac:grpSpMk id="14" creationId="{F690C4ED-5E67-4827-AED1-DEC2B100A4DD}"/>
          </ac:grpSpMkLst>
        </pc:grpChg>
        <pc:grpChg chg="add del">
          <ac:chgData name="Benjamin Curl" userId="25a79168-e181-4f60-a5d7-bbf50728e6fe" providerId="ADAL" clId="{030D7872-7EFD-45AF-85C8-D75018AF09F1}" dt="2023-05-31T19:11:52.814" v="635" actId="26606"/>
          <ac:grpSpMkLst>
            <pc:docMk/>
            <pc:sldMk cId="2313460314" sldId="267"/>
            <ac:grpSpMk id="18" creationId="{E27AF472-EAE3-4572-AB69-B92BD10DBC6D}"/>
          </ac:grpSpMkLst>
        </pc:grpChg>
        <pc:grpChg chg="add">
          <ac:chgData name="Benjamin Curl" userId="25a79168-e181-4f60-a5d7-bbf50728e6fe" providerId="ADAL" clId="{030D7872-7EFD-45AF-85C8-D75018AF09F1}" dt="2023-05-31T19:11:52.880" v="636" actId="26606"/>
          <ac:grpSpMkLst>
            <pc:docMk/>
            <pc:sldMk cId="2313460314" sldId="267"/>
            <ac:grpSpMk id="28" creationId="{3248F5E6-4377-481A-9615-8B26AF96A076}"/>
          </ac:grpSpMkLst>
        </pc:grpChg>
        <pc:grpChg chg="add">
          <ac:chgData name="Benjamin Curl" userId="25a79168-e181-4f60-a5d7-bbf50728e6fe" providerId="ADAL" clId="{030D7872-7EFD-45AF-85C8-D75018AF09F1}" dt="2023-05-31T19:11:52.880" v="636" actId="26606"/>
          <ac:grpSpMkLst>
            <pc:docMk/>
            <pc:sldMk cId="2313460314" sldId="267"/>
            <ac:grpSpMk id="30" creationId="{E27AF472-EAE3-4572-AB69-B92BD10DBC6D}"/>
          </ac:grpSpMkLst>
        </pc:grpChg>
        <pc:picChg chg="add mod ord">
          <ac:chgData name="Benjamin Curl" userId="25a79168-e181-4f60-a5d7-bbf50728e6fe" providerId="ADAL" clId="{030D7872-7EFD-45AF-85C8-D75018AF09F1}" dt="2023-05-31T19:11:52.880" v="636" actId="26606"/>
          <ac:picMkLst>
            <pc:docMk/>
            <pc:sldMk cId="2313460314" sldId="267"/>
            <ac:picMk id="5" creationId="{9E09DE31-178F-13DE-E7F0-D2E3321CE7F5}"/>
          </ac:picMkLst>
        </pc:picChg>
      </pc:sldChg>
      <pc:sldChg chg="delSp modSp add mod">
        <pc:chgData name="Benjamin Curl" userId="25a79168-e181-4f60-a5d7-bbf50728e6fe" providerId="ADAL" clId="{030D7872-7EFD-45AF-85C8-D75018AF09F1}" dt="2023-05-31T19:23:43.648" v="2202" actId="20577"/>
        <pc:sldMkLst>
          <pc:docMk/>
          <pc:sldMk cId="3509585291" sldId="268"/>
        </pc:sldMkLst>
        <pc:spChg chg="mod">
          <ac:chgData name="Benjamin Curl" userId="25a79168-e181-4f60-a5d7-bbf50728e6fe" providerId="ADAL" clId="{030D7872-7EFD-45AF-85C8-D75018AF09F1}" dt="2023-05-31T19:23:43.648" v="2202" actId="20577"/>
          <ac:spMkLst>
            <pc:docMk/>
            <pc:sldMk cId="3509585291" sldId="268"/>
            <ac:spMk id="3" creationId="{01397D2E-BF95-26B0-F9E8-DDCCFE54AD80}"/>
          </ac:spMkLst>
        </pc:spChg>
        <pc:picChg chg="del">
          <ac:chgData name="Benjamin Curl" userId="25a79168-e181-4f60-a5d7-bbf50728e6fe" providerId="ADAL" clId="{030D7872-7EFD-45AF-85C8-D75018AF09F1}" dt="2023-05-31T19:12:28.163" v="641" actId="21"/>
          <ac:picMkLst>
            <pc:docMk/>
            <pc:sldMk cId="3509585291" sldId="268"/>
            <ac:picMk id="5" creationId="{9E09DE31-178F-13DE-E7F0-D2E3321CE7F5}"/>
          </ac:picMkLst>
        </pc:picChg>
      </pc:sldChg>
      <pc:sldChg chg="addSp delSp modSp new mod setBg">
        <pc:chgData name="Benjamin Curl" userId="25a79168-e181-4f60-a5d7-bbf50728e6fe" providerId="ADAL" clId="{030D7872-7EFD-45AF-85C8-D75018AF09F1}" dt="2023-05-31T19:23:00.253" v="2080" actId="26606"/>
        <pc:sldMkLst>
          <pc:docMk/>
          <pc:sldMk cId="3823349083" sldId="269"/>
        </pc:sldMkLst>
        <pc:spChg chg="mod">
          <ac:chgData name="Benjamin Curl" userId="25a79168-e181-4f60-a5d7-bbf50728e6fe" providerId="ADAL" clId="{030D7872-7EFD-45AF-85C8-D75018AF09F1}" dt="2023-05-31T19:23:00.241" v="2079" actId="26606"/>
          <ac:spMkLst>
            <pc:docMk/>
            <pc:sldMk cId="3823349083" sldId="269"/>
            <ac:spMk id="2" creationId="{0A474F04-5E2D-D0B2-F6A6-88BB62A807C7}"/>
          </ac:spMkLst>
        </pc:spChg>
        <pc:spChg chg="del mod">
          <ac:chgData name="Benjamin Curl" userId="25a79168-e181-4f60-a5d7-bbf50728e6fe" providerId="ADAL" clId="{030D7872-7EFD-45AF-85C8-D75018AF09F1}" dt="2023-05-31T19:23:00.253" v="2080" actId="26606"/>
          <ac:spMkLst>
            <pc:docMk/>
            <pc:sldMk cId="3823349083" sldId="269"/>
            <ac:spMk id="3" creationId="{0E7F53F6-9A53-0071-69B3-260A2CA1645B}"/>
          </ac:spMkLst>
        </pc:spChg>
        <pc:spChg chg="add del">
          <ac:chgData name="Benjamin Curl" userId="25a79168-e181-4f60-a5d7-bbf50728e6fe" providerId="ADAL" clId="{030D7872-7EFD-45AF-85C8-D75018AF09F1}" dt="2023-05-31T19:23:00.241" v="2079" actId="26606"/>
          <ac:spMkLst>
            <pc:docMk/>
            <pc:sldMk cId="3823349083" sldId="269"/>
            <ac:spMk id="10" creationId="{07D943FC-7A2D-40FA-9C30-CAEA51F1738C}"/>
          </ac:spMkLst>
        </pc:spChg>
        <pc:spChg chg="add del">
          <ac:chgData name="Benjamin Curl" userId="25a79168-e181-4f60-a5d7-bbf50728e6fe" providerId="ADAL" clId="{030D7872-7EFD-45AF-85C8-D75018AF09F1}" dt="2023-05-31T19:23:00.241" v="2079" actId="26606"/>
          <ac:spMkLst>
            <pc:docMk/>
            <pc:sldMk cId="3823349083" sldId="269"/>
            <ac:spMk id="25" creationId="{971D9DBE-9F90-43A4-8285-A7A992865770}"/>
          </ac:spMkLst>
        </pc:spChg>
        <pc:grpChg chg="add del">
          <ac:chgData name="Benjamin Curl" userId="25a79168-e181-4f60-a5d7-bbf50728e6fe" providerId="ADAL" clId="{030D7872-7EFD-45AF-85C8-D75018AF09F1}" dt="2023-05-31T19:23:00.241" v="2079" actId="26606"/>
          <ac:grpSpMkLst>
            <pc:docMk/>
            <pc:sldMk cId="3823349083" sldId="269"/>
            <ac:grpSpMk id="12" creationId="{0A9AA21F-497A-4BF7-9C74-2EFA3EE4FC09}"/>
          </ac:grpSpMkLst>
        </pc:grpChg>
        <pc:grpChg chg="add del">
          <ac:chgData name="Benjamin Curl" userId="25a79168-e181-4f60-a5d7-bbf50728e6fe" providerId="ADAL" clId="{030D7872-7EFD-45AF-85C8-D75018AF09F1}" dt="2023-05-31T19:23:00.241" v="2079" actId="26606"/>
          <ac:grpSpMkLst>
            <pc:docMk/>
            <pc:sldMk cId="3823349083" sldId="269"/>
            <ac:grpSpMk id="16" creationId="{E27AF472-EAE3-4572-AB69-B92BD10DBC6D}"/>
          </ac:grpSpMkLst>
        </pc:grpChg>
        <pc:graphicFrameChg chg="add">
          <ac:chgData name="Benjamin Curl" userId="25a79168-e181-4f60-a5d7-bbf50728e6fe" providerId="ADAL" clId="{030D7872-7EFD-45AF-85C8-D75018AF09F1}" dt="2023-05-31T19:23:00.253" v="2080" actId="26606"/>
          <ac:graphicFrameMkLst>
            <pc:docMk/>
            <pc:sldMk cId="3823349083" sldId="269"/>
            <ac:graphicFrameMk id="5" creationId="{D719D8BE-B3BE-E258-0531-71F001774029}"/>
          </ac:graphicFrameMkLst>
        </pc:graphicFrameChg>
        <pc:picChg chg="add del">
          <ac:chgData name="Benjamin Curl" userId="25a79168-e181-4f60-a5d7-bbf50728e6fe" providerId="ADAL" clId="{030D7872-7EFD-45AF-85C8-D75018AF09F1}" dt="2023-05-31T19:23:00.241" v="2079" actId="26606"/>
          <ac:picMkLst>
            <pc:docMk/>
            <pc:sldMk cId="3823349083" sldId="269"/>
            <ac:picMk id="7" creationId="{5763DB03-6046-A900-F917-A782A8635007}"/>
          </ac:picMkLst>
        </pc:picChg>
      </pc:sldChg>
      <pc:sldChg chg="addSp modSp new mod setBg">
        <pc:chgData name="Benjamin Curl" userId="25a79168-e181-4f60-a5d7-bbf50728e6fe" providerId="ADAL" clId="{030D7872-7EFD-45AF-85C8-D75018AF09F1}" dt="2023-05-31T19:27:00.351" v="2689" actId="255"/>
        <pc:sldMkLst>
          <pc:docMk/>
          <pc:sldMk cId="4018792746" sldId="270"/>
        </pc:sldMkLst>
        <pc:spChg chg="mod">
          <ac:chgData name="Benjamin Curl" userId="25a79168-e181-4f60-a5d7-bbf50728e6fe" providerId="ADAL" clId="{030D7872-7EFD-45AF-85C8-D75018AF09F1}" dt="2023-05-31T19:26:54.082" v="2688" actId="26606"/>
          <ac:spMkLst>
            <pc:docMk/>
            <pc:sldMk cId="4018792746" sldId="270"/>
            <ac:spMk id="2" creationId="{0BFF1BF1-813E-0BED-8A47-9DE8D98D464C}"/>
          </ac:spMkLst>
        </pc:spChg>
        <pc:spChg chg="mod">
          <ac:chgData name="Benjamin Curl" userId="25a79168-e181-4f60-a5d7-bbf50728e6fe" providerId="ADAL" clId="{030D7872-7EFD-45AF-85C8-D75018AF09F1}" dt="2023-05-31T19:27:00.351" v="2689" actId="255"/>
          <ac:spMkLst>
            <pc:docMk/>
            <pc:sldMk cId="4018792746" sldId="270"/>
            <ac:spMk id="3" creationId="{9E17B087-8037-7B14-B595-6A2A732F3EF6}"/>
          </ac:spMkLst>
        </pc:spChg>
        <pc:spChg chg="add">
          <ac:chgData name="Benjamin Curl" userId="25a79168-e181-4f60-a5d7-bbf50728e6fe" providerId="ADAL" clId="{030D7872-7EFD-45AF-85C8-D75018AF09F1}" dt="2023-05-31T19:26:54.082" v="2688" actId="26606"/>
          <ac:spMkLst>
            <pc:docMk/>
            <pc:sldMk cId="4018792746" sldId="270"/>
            <ac:spMk id="8" creationId="{815925C2-A704-4D47-B1C1-3FCA52512EC1}"/>
          </ac:spMkLst>
        </pc:spChg>
        <pc:spChg chg="add">
          <ac:chgData name="Benjamin Curl" userId="25a79168-e181-4f60-a5d7-bbf50728e6fe" providerId="ADAL" clId="{030D7872-7EFD-45AF-85C8-D75018AF09F1}" dt="2023-05-31T19:26:54.082" v="2688" actId="26606"/>
          <ac:spMkLst>
            <pc:docMk/>
            <pc:sldMk cId="4018792746" sldId="270"/>
            <ac:spMk id="10" creationId="{01D4315C-C23C-4FD3-98DF-08C29E2292A8}"/>
          </ac:spMkLst>
        </pc:spChg>
        <pc:grpChg chg="add">
          <ac:chgData name="Benjamin Curl" userId="25a79168-e181-4f60-a5d7-bbf50728e6fe" providerId="ADAL" clId="{030D7872-7EFD-45AF-85C8-D75018AF09F1}" dt="2023-05-31T19:26:54.082" v="2688" actId="26606"/>
          <ac:grpSpMkLst>
            <pc:docMk/>
            <pc:sldMk cId="4018792746" sldId="270"/>
            <ac:grpSpMk id="12" creationId="{5E6B47BC-43FD-4C91-8BFF-B41B99A8A39E}"/>
          </ac:grpSpMkLst>
        </pc:grpChg>
        <pc:grpChg chg="add">
          <ac:chgData name="Benjamin Curl" userId="25a79168-e181-4f60-a5d7-bbf50728e6fe" providerId="ADAL" clId="{030D7872-7EFD-45AF-85C8-D75018AF09F1}" dt="2023-05-31T19:26:54.082" v="2688" actId="26606"/>
          <ac:grpSpMkLst>
            <pc:docMk/>
            <pc:sldMk cId="4018792746" sldId="270"/>
            <ac:grpSpMk id="16" creationId="{43F5E015-E085-4624-B431-B42414448684}"/>
          </ac:grpSpMkLst>
        </pc:grpChg>
      </pc:sldChg>
      <pc:sldChg chg="addSp modSp new mod setBg">
        <pc:chgData name="Benjamin Curl" userId="25a79168-e181-4f60-a5d7-bbf50728e6fe" providerId="ADAL" clId="{030D7872-7EFD-45AF-85C8-D75018AF09F1}" dt="2023-05-31T19:30:04.244" v="3086" actId="255"/>
        <pc:sldMkLst>
          <pc:docMk/>
          <pc:sldMk cId="200401219" sldId="271"/>
        </pc:sldMkLst>
        <pc:spChg chg="mod">
          <ac:chgData name="Benjamin Curl" userId="25a79168-e181-4f60-a5d7-bbf50728e6fe" providerId="ADAL" clId="{030D7872-7EFD-45AF-85C8-D75018AF09F1}" dt="2023-05-31T19:29:59.589" v="3085" actId="26606"/>
          <ac:spMkLst>
            <pc:docMk/>
            <pc:sldMk cId="200401219" sldId="271"/>
            <ac:spMk id="2" creationId="{1E9800DC-00D1-A8E6-F07B-851C3AA7992E}"/>
          </ac:spMkLst>
        </pc:spChg>
        <pc:spChg chg="mod">
          <ac:chgData name="Benjamin Curl" userId="25a79168-e181-4f60-a5d7-bbf50728e6fe" providerId="ADAL" clId="{030D7872-7EFD-45AF-85C8-D75018AF09F1}" dt="2023-05-31T19:30:04.244" v="3086" actId="255"/>
          <ac:spMkLst>
            <pc:docMk/>
            <pc:sldMk cId="200401219" sldId="271"/>
            <ac:spMk id="3" creationId="{3953A2A9-72E3-D32E-B3B3-19EFDE268B47}"/>
          </ac:spMkLst>
        </pc:spChg>
        <pc:spChg chg="add">
          <ac:chgData name="Benjamin Curl" userId="25a79168-e181-4f60-a5d7-bbf50728e6fe" providerId="ADAL" clId="{030D7872-7EFD-45AF-85C8-D75018AF09F1}" dt="2023-05-31T19:29:59.589" v="3085" actId="26606"/>
          <ac:spMkLst>
            <pc:docMk/>
            <pc:sldMk cId="200401219" sldId="271"/>
            <ac:spMk id="8" creationId="{815925C2-A704-4D47-B1C1-3FCA52512EC1}"/>
          </ac:spMkLst>
        </pc:spChg>
        <pc:spChg chg="add">
          <ac:chgData name="Benjamin Curl" userId="25a79168-e181-4f60-a5d7-bbf50728e6fe" providerId="ADAL" clId="{030D7872-7EFD-45AF-85C8-D75018AF09F1}" dt="2023-05-31T19:29:59.589" v="3085" actId="26606"/>
          <ac:spMkLst>
            <pc:docMk/>
            <pc:sldMk cId="200401219" sldId="271"/>
            <ac:spMk id="10" creationId="{01D4315C-C23C-4FD3-98DF-08C29E2292A8}"/>
          </ac:spMkLst>
        </pc:spChg>
        <pc:grpChg chg="add">
          <ac:chgData name="Benjamin Curl" userId="25a79168-e181-4f60-a5d7-bbf50728e6fe" providerId="ADAL" clId="{030D7872-7EFD-45AF-85C8-D75018AF09F1}" dt="2023-05-31T19:29:59.589" v="3085" actId="26606"/>
          <ac:grpSpMkLst>
            <pc:docMk/>
            <pc:sldMk cId="200401219" sldId="271"/>
            <ac:grpSpMk id="12" creationId="{5E6B47BC-43FD-4C91-8BFF-B41B99A8A39E}"/>
          </ac:grpSpMkLst>
        </pc:grpChg>
        <pc:grpChg chg="add">
          <ac:chgData name="Benjamin Curl" userId="25a79168-e181-4f60-a5d7-bbf50728e6fe" providerId="ADAL" clId="{030D7872-7EFD-45AF-85C8-D75018AF09F1}" dt="2023-05-31T19:29:59.589" v="3085" actId="26606"/>
          <ac:grpSpMkLst>
            <pc:docMk/>
            <pc:sldMk cId="200401219" sldId="271"/>
            <ac:grpSpMk id="16" creationId="{43F5E015-E085-4624-B431-B42414448684}"/>
          </ac:grpSpMkLst>
        </pc:grpChg>
      </pc:sldChg>
      <pc:sldChg chg="addSp modSp new mod setBg">
        <pc:chgData name="Benjamin Curl" userId="25a79168-e181-4f60-a5d7-bbf50728e6fe" providerId="ADAL" clId="{030D7872-7EFD-45AF-85C8-D75018AF09F1}" dt="2023-05-31T19:32:38.123" v="3307" actId="255"/>
        <pc:sldMkLst>
          <pc:docMk/>
          <pc:sldMk cId="731586200" sldId="272"/>
        </pc:sldMkLst>
        <pc:spChg chg="mod">
          <ac:chgData name="Benjamin Curl" userId="25a79168-e181-4f60-a5d7-bbf50728e6fe" providerId="ADAL" clId="{030D7872-7EFD-45AF-85C8-D75018AF09F1}" dt="2023-05-31T19:32:32.652" v="3306" actId="26606"/>
          <ac:spMkLst>
            <pc:docMk/>
            <pc:sldMk cId="731586200" sldId="272"/>
            <ac:spMk id="2" creationId="{FB146642-A092-087E-BDB3-8F3DB5BF40E3}"/>
          </ac:spMkLst>
        </pc:spChg>
        <pc:spChg chg="mod">
          <ac:chgData name="Benjamin Curl" userId="25a79168-e181-4f60-a5d7-bbf50728e6fe" providerId="ADAL" clId="{030D7872-7EFD-45AF-85C8-D75018AF09F1}" dt="2023-05-31T19:32:38.123" v="3307" actId="255"/>
          <ac:spMkLst>
            <pc:docMk/>
            <pc:sldMk cId="731586200" sldId="272"/>
            <ac:spMk id="3" creationId="{36D739F0-802D-13FF-A70E-640B9259F950}"/>
          </ac:spMkLst>
        </pc:spChg>
        <pc:spChg chg="add">
          <ac:chgData name="Benjamin Curl" userId="25a79168-e181-4f60-a5d7-bbf50728e6fe" providerId="ADAL" clId="{030D7872-7EFD-45AF-85C8-D75018AF09F1}" dt="2023-05-31T19:32:32.652" v="3306" actId="26606"/>
          <ac:spMkLst>
            <pc:docMk/>
            <pc:sldMk cId="731586200" sldId="272"/>
            <ac:spMk id="8" creationId="{815925C2-A704-4D47-B1C1-3FCA52512EC1}"/>
          </ac:spMkLst>
        </pc:spChg>
        <pc:spChg chg="add">
          <ac:chgData name="Benjamin Curl" userId="25a79168-e181-4f60-a5d7-bbf50728e6fe" providerId="ADAL" clId="{030D7872-7EFD-45AF-85C8-D75018AF09F1}" dt="2023-05-31T19:32:32.652" v="3306" actId="26606"/>
          <ac:spMkLst>
            <pc:docMk/>
            <pc:sldMk cId="731586200" sldId="272"/>
            <ac:spMk id="10" creationId="{01D4315C-C23C-4FD3-98DF-08C29E2292A8}"/>
          </ac:spMkLst>
        </pc:spChg>
        <pc:grpChg chg="add">
          <ac:chgData name="Benjamin Curl" userId="25a79168-e181-4f60-a5d7-bbf50728e6fe" providerId="ADAL" clId="{030D7872-7EFD-45AF-85C8-D75018AF09F1}" dt="2023-05-31T19:32:32.652" v="3306" actId="26606"/>
          <ac:grpSpMkLst>
            <pc:docMk/>
            <pc:sldMk cId="731586200" sldId="272"/>
            <ac:grpSpMk id="12" creationId="{5E6B47BC-43FD-4C91-8BFF-B41B99A8A39E}"/>
          </ac:grpSpMkLst>
        </pc:grpChg>
        <pc:grpChg chg="add">
          <ac:chgData name="Benjamin Curl" userId="25a79168-e181-4f60-a5d7-bbf50728e6fe" providerId="ADAL" clId="{030D7872-7EFD-45AF-85C8-D75018AF09F1}" dt="2023-05-31T19:32:32.652" v="3306" actId="26606"/>
          <ac:grpSpMkLst>
            <pc:docMk/>
            <pc:sldMk cId="731586200" sldId="272"/>
            <ac:grpSpMk id="16" creationId="{43F5E015-E085-4624-B431-B42414448684}"/>
          </ac:grpSpMkLst>
        </pc:grpChg>
      </pc:sldChg>
      <pc:sldChg chg="addSp modSp new mod setBg">
        <pc:chgData name="Benjamin Curl" userId="25a79168-e181-4f60-a5d7-bbf50728e6fe" providerId="ADAL" clId="{030D7872-7EFD-45AF-85C8-D75018AF09F1}" dt="2023-05-31T19:35:18.204" v="3621" actId="255"/>
        <pc:sldMkLst>
          <pc:docMk/>
          <pc:sldMk cId="3951141470" sldId="273"/>
        </pc:sldMkLst>
        <pc:spChg chg="mod">
          <ac:chgData name="Benjamin Curl" userId="25a79168-e181-4f60-a5d7-bbf50728e6fe" providerId="ADAL" clId="{030D7872-7EFD-45AF-85C8-D75018AF09F1}" dt="2023-05-31T19:35:08.759" v="3620" actId="26606"/>
          <ac:spMkLst>
            <pc:docMk/>
            <pc:sldMk cId="3951141470" sldId="273"/>
            <ac:spMk id="2" creationId="{CF5E8D41-8CF8-8D8D-0A42-39D2F857DAEF}"/>
          </ac:spMkLst>
        </pc:spChg>
        <pc:spChg chg="mod">
          <ac:chgData name="Benjamin Curl" userId="25a79168-e181-4f60-a5d7-bbf50728e6fe" providerId="ADAL" clId="{030D7872-7EFD-45AF-85C8-D75018AF09F1}" dt="2023-05-31T19:35:18.204" v="3621" actId="255"/>
          <ac:spMkLst>
            <pc:docMk/>
            <pc:sldMk cId="3951141470" sldId="273"/>
            <ac:spMk id="3" creationId="{F706CFBD-651D-37A4-21F9-E5B921D5CC10}"/>
          </ac:spMkLst>
        </pc:spChg>
        <pc:spChg chg="add">
          <ac:chgData name="Benjamin Curl" userId="25a79168-e181-4f60-a5d7-bbf50728e6fe" providerId="ADAL" clId="{030D7872-7EFD-45AF-85C8-D75018AF09F1}" dt="2023-05-31T19:35:08.759" v="3620" actId="26606"/>
          <ac:spMkLst>
            <pc:docMk/>
            <pc:sldMk cId="3951141470" sldId="273"/>
            <ac:spMk id="8" creationId="{907E470A-25F4-47D0-8FEC-EE9FD606BB34}"/>
          </ac:spMkLst>
        </pc:spChg>
        <pc:grpChg chg="add">
          <ac:chgData name="Benjamin Curl" userId="25a79168-e181-4f60-a5d7-bbf50728e6fe" providerId="ADAL" clId="{030D7872-7EFD-45AF-85C8-D75018AF09F1}" dt="2023-05-31T19:35:08.759" v="3620" actId="26606"/>
          <ac:grpSpMkLst>
            <pc:docMk/>
            <pc:sldMk cId="3951141470" sldId="273"/>
            <ac:grpSpMk id="10" creationId="{66220E63-99E1-482A-A0A6-B47EB4BF8797}"/>
          </ac:grpSpMkLst>
        </pc:grpChg>
        <pc:grpChg chg="add">
          <ac:chgData name="Benjamin Curl" userId="25a79168-e181-4f60-a5d7-bbf50728e6fe" providerId="ADAL" clId="{030D7872-7EFD-45AF-85C8-D75018AF09F1}" dt="2023-05-31T19:35:08.759" v="3620" actId="26606"/>
          <ac:grpSpMkLst>
            <pc:docMk/>
            <pc:sldMk cId="3951141470" sldId="273"/>
            <ac:grpSpMk id="14" creationId="{8618EE54-271A-4FE8-B6B3-D0FCF55A7A01}"/>
          </ac:grpSpMkLst>
        </pc:grpChg>
        <pc:grpChg chg="add">
          <ac:chgData name="Benjamin Curl" userId="25a79168-e181-4f60-a5d7-bbf50728e6fe" providerId="ADAL" clId="{030D7872-7EFD-45AF-85C8-D75018AF09F1}" dt="2023-05-31T19:35:08.759" v="3620" actId="26606"/>
          <ac:grpSpMkLst>
            <pc:docMk/>
            <pc:sldMk cId="3951141470" sldId="273"/>
            <ac:grpSpMk id="18" creationId="{43F5E015-E085-4624-B431-B42414448684}"/>
          </ac:grpSpMkLst>
        </pc:grpChg>
      </pc:sldChg>
      <pc:sldChg chg="addSp delSp modSp new mod setBg setClrOvrMap">
        <pc:chgData name="Benjamin Curl" userId="25a79168-e181-4f60-a5d7-bbf50728e6fe" providerId="ADAL" clId="{030D7872-7EFD-45AF-85C8-D75018AF09F1}" dt="2023-05-31T19:39:21.402" v="3684" actId="26606"/>
        <pc:sldMkLst>
          <pc:docMk/>
          <pc:sldMk cId="3794810286" sldId="274"/>
        </pc:sldMkLst>
        <pc:spChg chg="mod ord">
          <ac:chgData name="Benjamin Curl" userId="25a79168-e181-4f60-a5d7-bbf50728e6fe" providerId="ADAL" clId="{030D7872-7EFD-45AF-85C8-D75018AF09F1}" dt="2023-05-31T19:39:21.402" v="3684" actId="26606"/>
          <ac:spMkLst>
            <pc:docMk/>
            <pc:sldMk cId="3794810286" sldId="274"/>
            <ac:spMk id="2" creationId="{CA8796DF-E853-EC4D-6D32-19FAED5D7CB8}"/>
          </ac:spMkLst>
        </pc:spChg>
        <pc:spChg chg="del">
          <ac:chgData name="Benjamin Curl" userId="25a79168-e181-4f60-a5d7-bbf50728e6fe" providerId="ADAL" clId="{030D7872-7EFD-45AF-85C8-D75018AF09F1}" dt="2023-05-31T19:39:16.184" v="3681" actId="931"/>
          <ac:spMkLst>
            <pc:docMk/>
            <pc:sldMk cId="3794810286" sldId="274"/>
            <ac:spMk id="3" creationId="{C2E79222-0094-337F-14AF-C44C1A624618}"/>
          </ac:spMkLst>
        </pc:spChg>
        <pc:spChg chg="add">
          <ac:chgData name="Benjamin Curl" userId="25a79168-e181-4f60-a5d7-bbf50728e6fe" providerId="ADAL" clId="{030D7872-7EFD-45AF-85C8-D75018AF09F1}" dt="2023-05-31T19:39:21.402" v="3684" actId="26606"/>
          <ac:spMkLst>
            <pc:docMk/>
            <pc:sldMk cId="3794810286" sldId="274"/>
            <ac:spMk id="10" creationId="{0671A8AE-40A1-4631-A6B8-581AFF065482}"/>
          </ac:spMkLst>
        </pc:spChg>
        <pc:spChg chg="add">
          <ac:chgData name="Benjamin Curl" userId="25a79168-e181-4f60-a5d7-bbf50728e6fe" providerId="ADAL" clId="{030D7872-7EFD-45AF-85C8-D75018AF09F1}" dt="2023-05-31T19:39:21.402" v="3684" actId="26606"/>
          <ac:spMkLst>
            <pc:docMk/>
            <pc:sldMk cId="3794810286" sldId="274"/>
            <ac:spMk id="12" creationId="{AB58EF07-17C2-48CF-ABB0-EEF1F17CB8F0}"/>
          </ac:spMkLst>
        </pc:spChg>
        <pc:spChg chg="add">
          <ac:chgData name="Benjamin Curl" userId="25a79168-e181-4f60-a5d7-bbf50728e6fe" providerId="ADAL" clId="{030D7872-7EFD-45AF-85C8-D75018AF09F1}" dt="2023-05-31T19:39:21.402" v="3684" actId="26606"/>
          <ac:spMkLst>
            <pc:docMk/>
            <pc:sldMk cId="3794810286" sldId="274"/>
            <ac:spMk id="14" creationId="{AF2F604E-43BE-4DC3-B983-E071523364F8}"/>
          </ac:spMkLst>
        </pc:spChg>
        <pc:spChg chg="add">
          <ac:chgData name="Benjamin Curl" userId="25a79168-e181-4f60-a5d7-bbf50728e6fe" providerId="ADAL" clId="{030D7872-7EFD-45AF-85C8-D75018AF09F1}" dt="2023-05-31T19:39:21.402" v="3684" actId="26606"/>
          <ac:spMkLst>
            <pc:docMk/>
            <pc:sldMk cId="3794810286" sldId="274"/>
            <ac:spMk id="16" creationId="{08C9B587-E65E-4B52-B37C-ABEBB6E87928}"/>
          </ac:spMkLst>
        </pc:spChg>
        <pc:picChg chg="add mod">
          <ac:chgData name="Benjamin Curl" userId="25a79168-e181-4f60-a5d7-bbf50728e6fe" providerId="ADAL" clId="{030D7872-7EFD-45AF-85C8-D75018AF09F1}" dt="2023-05-31T19:39:21.402" v="3684" actId="26606"/>
          <ac:picMkLst>
            <pc:docMk/>
            <pc:sldMk cId="3794810286" sldId="274"/>
            <ac:picMk id="5" creationId="{34BDAE74-9CD8-6721-3B64-0C7E0F815EBD}"/>
          </ac:picMkLst>
        </pc:pic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3F0661-1609-4AFE-AECF-7BE16354D9C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0DDAC18-6D2F-47B2-B852-D724DF0D973B}">
      <dgm:prSet/>
      <dgm:spPr/>
      <dgm:t>
        <a:bodyPr/>
        <a:lstStyle/>
        <a:p>
          <a:r>
            <a:rPr lang="en-US" dirty="0"/>
            <a:t>The Local 459 Structure</a:t>
          </a:r>
        </a:p>
      </dgm:t>
    </dgm:pt>
    <dgm:pt modelId="{E09886B6-0E74-498F-B5B2-2EFBD71853B1}" type="parTrans" cxnId="{7E15603B-FA53-4A6F-83AA-A9062D8CAA25}">
      <dgm:prSet/>
      <dgm:spPr/>
      <dgm:t>
        <a:bodyPr/>
        <a:lstStyle/>
        <a:p>
          <a:endParaRPr lang="en-US"/>
        </a:p>
      </dgm:t>
    </dgm:pt>
    <dgm:pt modelId="{E95C63A6-A5DE-41F9-B4FF-4B1C95A28AC5}" type="sibTrans" cxnId="{7E15603B-FA53-4A6F-83AA-A9062D8CAA25}">
      <dgm:prSet/>
      <dgm:spPr/>
      <dgm:t>
        <a:bodyPr/>
        <a:lstStyle/>
        <a:p>
          <a:endParaRPr lang="en-US"/>
        </a:p>
      </dgm:t>
    </dgm:pt>
    <dgm:pt modelId="{E4B6A267-6F60-42AA-89CE-C8DFC8DCC653}">
      <dgm:prSet/>
      <dgm:spPr/>
      <dgm:t>
        <a:bodyPr/>
        <a:lstStyle/>
        <a:p>
          <a:r>
            <a:rPr lang="en-US"/>
            <a:t>The Basics of the Grievance Process</a:t>
          </a:r>
        </a:p>
      </dgm:t>
    </dgm:pt>
    <dgm:pt modelId="{2092A6D4-DFC4-428C-9A32-A6F34C172F6E}" type="parTrans" cxnId="{F9F5C2AC-D3DF-494E-9E54-28B3725A89BB}">
      <dgm:prSet/>
      <dgm:spPr/>
      <dgm:t>
        <a:bodyPr/>
        <a:lstStyle/>
        <a:p>
          <a:endParaRPr lang="en-US"/>
        </a:p>
      </dgm:t>
    </dgm:pt>
    <dgm:pt modelId="{DEC011D6-5448-47BA-B588-BBD5A0E25490}" type="sibTrans" cxnId="{F9F5C2AC-D3DF-494E-9E54-28B3725A89BB}">
      <dgm:prSet/>
      <dgm:spPr/>
      <dgm:t>
        <a:bodyPr/>
        <a:lstStyle/>
        <a:p>
          <a:endParaRPr lang="en-US"/>
        </a:p>
      </dgm:t>
    </dgm:pt>
    <dgm:pt modelId="{9F619C71-8A2C-4D38-98FA-FFE0793CB4EA}">
      <dgm:prSet/>
      <dgm:spPr/>
      <dgm:t>
        <a:bodyPr/>
        <a:lstStyle/>
        <a:p>
          <a:r>
            <a:rPr lang="en-US"/>
            <a:t>The Basics of the Americans with Disabilities Act (ADA)</a:t>
          </a:r>
        </a:p>
      </dgm:t>
    </dgm:pt>
    <dgm:pt modelId="{205FB049-A2B4-45AE-B969-6A3C46ED564F}" type="parTrans" cxnId="{8126D69A-DD36-44B7-BD30-DC6F12AC202B}">
      <dgm:prSet/>
      <dgm:spPr/>
      <dgm:t>
        <a:bodyPr/>
        <a:lstStyle/>
        <a:p>
          <a:endParaRPr lang="en-US"/>
        </a:p>
      </dgm:t>
    </dgm:pt>
    <dgm:pt modelId="{078C1076-A229-4DB1-BA07-FE91619D6B33}" type="sibTrans" cxnId="{8126D69A-DD36-44B7-BD30-DC6F12AC202B}">
      <dgm:prSet/>
      <dgm:spPr/>
      <dgm:t>
        <a:bodyPr/>
        <a:lstStyle/>
        <a:p>
          <a:endParaRPr lang="en-US"/>
        </a:p>
      </dgm:t>
    </dgm:pt>
    <dgm:pt modelId="{7E862C2A-77E9-413B-89F2-01CB0607F772}">
      <dgm:prSet/>
      <dgm:spPr/>
      <dgm:t>
        <a:bodyPr/>
        <a:lstStyle/>
        <a:p>
          <a:r>
            <a:rPr lang="en-US"/>
            <a:t>7:30pm-8:00pm McLaren Greater Lansing Stewards Summit</a:t>
          </a:r>
        </a:p>
      </dgm:t>
    </dgm:pt>
    <dgm:pt modelId="{9935ADA1-3E78-4156-8257-4273481DE632}" type="parTrans" cxnId="{D6C8F5DB-710F-428C-8A9B-66725FFBD222}">
      <dgm:prSet/>
      <dgm:spPr/>
      <dgm:t>
        <a:bodyPr/>
        <a:lstStyle/>
        <a:p>
          <a:endParaRPr lang="en-US"/>
        </a:p>
      </dgm:t>
    </dgm:pt>
    <dgm:pt modelId="{DAB60BE5-75B4-4E8C-8E40-ACCE2F15AAB6}" type="sibTrans" cxnId="{D6C8F5DB-710F-428C-8A9B-66725FFBD222}">
      <dgm:prSet/>
      <dgm:spPr/>
      <dgm:t>
        <a:bodyPr/>
        <a:lstStyle/>
        <a:p>
          <a:endParaRPr lang="en-US"/>
        </a:p>
      </dgm:t>
    </dgm:pt>
    <dgm:pt modelId="{97B1A090-8AE9-4887-8397-5A3B9257EE10}" type="pres">
      <dgm:prSet presAssocID="{403F0661-1609-4AFE-AECF-7BE16354D9C8}" presName="vert0" presStyleCnt="0">
        <dgm:presLayoutVars>
          <dgm:dir/>
          <dgm:animOne val="branch"/>
          <dgm:animLvl val="lvl"/>
        </dgm:presLayoutVars>
      </dgm:prSet>
      <dgm:spPr/>
    </dgm:pt>
    <dgm:pt modelId="{D83D9C9A-E0C9-421F-8447-DB18B3D9321C}" type="pres">
      <dgm:prSet presAssocID="{40DDAC18-6D2F-47B2-B852-D724DF0D973B}" presName="thickLine" presStyleLbl="alignNode1" presStyleIdx="0" presStyleCnt="4"/>
      <dgm:spPr/>
    </dgm:pt>
    <dgm:pt modelId="{F9B1220D-B091-4E5A-9163-DAC85F9D509F}" type="pres">
      <dgm:prSet presAssocID="{40DDAC18-6D2F-47B2-B852-D724DF0D973B}" presName="horz1" presStyleCnt="0"/>
      <dgm:spPr/>
    </dgm:pt>
    <dgm:pt modelId="{6D7B221F-1289-41AF-8907-771262D92EF2}" type="pres">
      <dgm:prSet presAssocID="{40DDAC18-6D2F-47B2-B852-D724DF0D973B}" presName="tx1" presStyleLbl="revTx" presStyleIdx="0" presStyleCnt="4"/>
      <dgm:spPr/>
    </dgm:pt>
    <dgm:pt modelId="{CE9A8BFD-59CC-4834-8265-73128228FC7C}" type="pres">
      <dgm:prSet presAssocID="{40DDAC18-6D2F-47B2-B852-D724DF0D973B}" presName="vert1" presStyleCnt="0"/>
      <dgm:spPr/>
    </dgm:pt>
    <dgm:pt modelId="{67454D12-CBB9-473D-8FE1-5A6FAF0609BA}" type="pres">
      <dgm:prSet presAssocID="{E4B6A267-6F60-42AA-89CE-C8DFC8DCC653}" presName="thickLine" presStyleLbl="alignNode1" presStyleIdx="1" presStyleCnt="4"/>
      <dgm:spPr/>
    </dgm:pt>
    <dgm:pt modelId="{F8903735-052A-4A4D-82A8-39C6E3788C14}" type="pres">
      <dgm:prSet presAssocID="{E4B6A267-6F60-42AA-89CE-C8DFC8DCC653}" presName="horz1" presStyleCnt="0"/>
      <dgm:spPr/>
    </dgm:pt>
    <dgm:pt modelId="{09C664E7-B938-43D4-A6E9-75F0119765DB}" type="pres">
      <dgm:prSet presAssocID="{E4B6A267-6F60-42AA-89CE-C8DFC8DCC653}" presName="tx1" presStyleLbl="revTx" presStyleIdx="1" presStyleCnt="4"/>
      <dgm:spPr/>
    </dgm:pt>
    <dgm:pt modelId="{1412B61E-26CC-41F4-8250-17E60C7F1753}" type="pres">
      <dgm:prSet presAssocID="{E4B6A267-6F60-42AA-89CE-C8DFC8DCC653}" presName="vert1" presStyleCnt="0"/>
      <dgm:spPr/>
    </dgm:pt>
    <dgm:pt modelId="{EA0E5423-1E98-47CC-837E-CB7AFAA53805}" type="pres">
      <dgm:prSet presAssocID="{9F619C71-8A2C-4D38-98FA-FFE0793CB4EA}" presName="thickLine" presStyleLbl="alignNode1" presStyleIdx="2" presStyleCnt="4"/>
      <dgm:spPr/>
    </dgm:pt>
    <dgm:pt modelId="{E80633DF-8F4D-4D15-8D5C-E8E21A8A318C}" type="pres">
      <dgm:prSet presAssocID="{9F619C71-8A2C-4D38-98FA-FFE0793CB4EA}" presName="horz1" presStyleCnt="0"/>
      <dgm:spPr/>
    </dgm:pt>
    <dgm:pt modelId="{E3C38A1F-22A8-44A9-A9E6-6A1E1103FAB7}" type="pres">
      <dgm:prSet presAssocID="{9F619C71-8A2C-4D38-98FA-FFE0793CB4EA}" presName="tx1" presStyleLbl="revTx" presStyleIdx="2" presStyleCnt="4"/>
      <dgm:spPr/>
    </dgm:pt>
    <dgm:pt modelId="{CB520DD5-B87B-4A15-A053-D7BA1C232AD0}" type="pres">
      <dgm:prSet presAssocID="{9F619C71-8A2C-4D38-98FA-FFE0793CB4EA}" presName="vert1" presStyleCnt="0"/>
      <dgm:spPr/>
    </dgm:pt>
    <dgm:pt modelId="{11C2F927-E8B0-45E8-9B6E-B40CF3750B74}" type="pres">
      <dgm:prSet presAssocID="{7E862C2A-77E9-413B-89F2-01CB0607F772}" presName="thickLine" presStyleLbl="alignNode1" presStyleIdx="3" presStyleCnt="4"/>
      <dgm:spPr/>
    </dgm:pt>
    <dgm:pt modelId="{0EA664B3-6546-4762-BA5C-1B93AAA80B60}" type="pres">
      <dgm:prSet presAssocID="{7E862C2A-77E9-413B-89F2-01CB0607F772}" presName="horz1" presStyleCnt="0"/>
      <dgm:spPr/>
    </dgm:pt>
    <dgm:pt modelId="{8E0EA76B-31E2-44DC-A06D-18D2D5F51231}" type="pres">
      <dgm:prSet presAssocID="{7E862C2A-77E9-413B-89F2-01CB0607F772}" presName="tx1" presStyleLbl="revTx" presStyleIdx="3" presStyleCnt="4"/>
      <dgm:spPr/>
    </dgm:pt>
    <dgm:pt modelId="{044CD0ED-EE71-4EB9-9AFB-3563EB8A945C}" type="pres">
      <dgm:prSet presAssocID="{7E862C2A-77E9-413B-89F2-01CB0607F772}" presName="vert1" presStyleCnt="0"/>
      <dgm:spPr/>
    </dgm:pt>
  </dgm:ptLst>
  <dgm:cxnLst>
    <dgm:cxn modelId="{4FB68809-F02B-4DD9-AD09-96EB91398A72}" type="presOf" srcId="{40DDAC18-6D2F-47B2-B852-D724DF0D973B}" destId="{6D7B221F-1289-41AF-8907-771262D92EF2}" srcOrd="0" destOrd="0" presId="urn:microsoft.com/office/officeart/2008/layout/LinedList"/>
    <dgm:cxn modelId="{9C92752E-A70C-4BEF-B99B-8F0AD9306ED9}" type="presOf" srcId="{9F619C71-8A2C-4D38-98FA-FFE0793CB4EA}" destId="{E3C38A1F-22A8-44A9-A9E6-6A1E1103FAB7}" srcOrd="0" destOrd="0" presId="urn:microsoft.com/office/officeart/2008/layout/LinedList"/>
    <dgm:cxn modelId="{7E15603B-FA53-4A6F-83AA-A9062D8CAA25}" srcId="{403F0661-1609-4AFE-AECF-7BE16354D9C8}" destId="{40DDAC18-6D2F-47B2-B852-D724DF0D973B}" srcOrd="0" destOrd="0" parTransId="{E09886B6-0E74-498F-B5B2-2EFBD71853B1}" sibTransId="{E95C63A6-A5DE-41F9-B4FF-4B1C95A28AC5}"/>
    <dgm:cxn modelId="{E720EE5B-0528-41C1-AB89-97AD2754F09D}" type="presOf" srcId="{403F0661-1609-4AFE-AECF-7BE16354D9C8}" destId="{97B1A090-8AE9-4887-8397-5A3B9257EE10}" srcOrd="0" destOrd="0" presId="urn:microsoft.com/office/officeart/2008/layout/LinedList"/>
    <dgm:cxn modelId="{8126D69A-DD36-44B7-BD30-DC6F12AC202B}" srcId="{403F0661-1609-4AFE-AECF-7BE16354D9C8}" destId="{9F619C71-8A2C-4D38-98FA-FFE0793CB4EA}" srcOrd="2" destOrd="0" parTransId="{205FB049-A2B4-45AE-B969-6A3C46ED564F}" sibTransId="{078C1076-A229-4DB1-BA07-FE91619D6B33}"/>
    <dgm:cxn modelId="{F9F5C2AC-D3DF-494E-9E54-28B3725A89BB}" srcId="{403F0661-1609-4AFE-AECF-7BE16354D9C8}" destId="{E4B6A267-6F60-42AA-89CE-C8DFC8DCC653}" srcOrd="1" destOrd="0" parTransId="{2092A6D4-DFC4-428C-9A32-A6F34C172F6E}" sibTransId="{DEC011D6-5448-47BA-B588-BBD5A0E25490}"/>
    <dgm:cxn modelId="{CA75DBCB-7C51-4393-9827-188B8CEB8F6F}" type="presOf" srcId="{7E862C2A-77E9-413B-89F2-01CB0607F772}" destId="{8E0EA76B-31E2-44DC-A06D-18D2D5F51231}" srcOrd="0" destOrd="0" presId="urn:microsoft.com/office/officeart/2008/layout/LinedList"/>
    <dgm:cxn modelId="{68C02AD0-F195-4E92-8462-F1A1137A9268}" type="presOf" srcId="{E4B6A267-6F60-42AA-89CE-C8DFC8DCC653}" destId="{09C664E7-B938-43D4-A6E9-75F0119765DB}" srcOrd="0" destOrd="0" presId="urn:microsoft.com/office/officeart/2008/layout/LinedList"/>
    <dgm:cxn modelId="{D6C8F5DB-710F-428C-8A9B-66725FFBD222}" srcId="{403F0661-1609-4AFE-AECF-7BE16354D9C8}" destId="{7E862C2A-77E9-413B-89F2-01CB0607F772}" srcOrd="3" destOrd="0" parTransId="{9935ADA1-3E78-4156-8257-4273481DE632}" sibTransId="{DAB60BE5-75B4-4E8C-8E40-ACCE2F15AAB6}"/>
    <dgm:cxn modelId="{FB76593C-92E9-4A21-83DA-099B8112CEB5}" type="presParOf" srcId="{97B1A090-8AE9-4887-8397-5A3B9257EE10}" destId="{D83D9C9A-E0C9-421F-8447-DB18B3D9321C}" srcOrd="0" destOrd="0" presId="urn:microsoft.com/office/officeart/2008/layout/LinedList"/>
    <dgm:cxn modelId="{B5DE9D8B-BCA7-402E-BC40-BB90058C7319}" type="presParOf" srcId="{97B1A090-8AE9-4887-8397-5A3B9257EE10}" destId="{F9B1220D-B091-4E5A-9163-DAC85F9D509F}" srcOrd="1" destOrd="0" presId="urn:microsoft.com/office/officeart/2008/layout/LinedList"/>
    <dgm:cxn modelId="{6BBB9FAE-2E9F-402A-AEA4-97C3FE37A9DF}" type="presParOf" srcId="{F9B1220D-B091-4E5A-9163-DAC85F9D509F}" destId="{6D7B221F-1289-41AF-8907-771262D92EF2}" srcOrd="0" destOrd="0" presId="urn:microsoft.com/office/officeart/2008/layout/LinedList"/>
    <dgm:cxn modelId="{9997180A-374E-4542-90CC-1AAFEB3B3C6C}" type="presParOf" srcId="{F9B1220D-B091-4E5A-9163-DAC85F9D509F}" destId="{CE9A8BFD-59CC-4834-8265-73128228FC7C}" srcOrd="1" destOrd="0" presId="urn:microsoft.com/office/officeart/2008/layout/LinedList"/>
    <dgm:cxn modelId="{3C4600F5-6B21-425C-AA3C-C7CA0D9EDA35}" type="presParOf" srcId="{97B1A090-8AE9-4887-8397-5A3B9257EE10}" destId="{67454D12-CBB9-473D-8FE1-5A6FAF0609BA}" srcOrd="2" destOrd="0" presId="urn:microsoft.com/office/officeart/2008/layout/LinedList"/>
    <dgm:cxn modelId="{FB8E6945-1E7D-42C5-A967-F8F61125D73D}" type="presParOf" srcId="{97B1A090-8AE9-4887-8397-5A3B9257EE10}" destId="{F8903735-052A-4A4D-82A8-39C6E3788C14}" srcOrd="3" destOrd="0" presId="urn:microsoft.com/office/officeart/2008/layout/LinedList"/>
    <dgm:cxn modelId="{DAFE92E0-63ED-4A5F-B772-93F8D0D26937}" type="presParOf" srcId="{F8903735-052A-4A4D-82A8-39C6E3788C14}" destId="{09C664E7-B938-43D4-A6E9-75F0119765DB}" srcOrd="0" destOrd="0" presId="urn:microsoft.com/office/officeart/2008/layout/LinedList"/>
    <dgm:cxn modelId="{DB4A9AE4-28CA-49B9-975F-25C0F8C49F11}" type="presParOf" srcId="{F8903735-052A-4A4D-82A8-39C6E3788C14}" destId="{1412B61E-26CC-41F4-8250-17E60C7F1753}" srcOrd="1" destOrd="0" presId="urn:microsoft.com/office/officeart/2008/layout/LinedList"/>
    <dgm:cxn modelId="{E69E8B8B-1750-4AD8-873F-40338AFD60CA}" type="presParOf" srcId="{97B1A090-8AE9-4887-8397-5A3B9257EE10}" destId="{EA0E5423-1E98-47CC-837E-CB7AFAA53805}" srcOrd="4" destOrd="0" presId="urn:microsoft.com/office/officeart/2008/layout/LinedList"/>
    <dgm:cxn modelId="{C04C9745-F2A6-4597-BCE0-67E3ED64F337}" type="presParOf" srcId="{97B1A090-8AE9-4887-8397-5A3B9257EE10}" destId="{E80633DF-8F4D-4D15-8D5C-E8E21A8A318C}" srcOrd="5" destOrd="0" presId="urn:microsoft.com/office/officeart/2008/layout/LinedList"/>
    <dgm:cxn modelId="{29AA0CA0-93A7-401D-AE28-7ADB0F6A01C3}" type="presParOf" srcId="{E80633DF-8F4D-4D15-8D5C-E8E21A8A318C}" destId="{E3C38A1F-22A8-44A9-A9E6-6A1E1103FAB7}" srcOrd="0" destOrd="0" presId="urn:microsoft.com/office/officeart/2008/layout/LinedList"/>
    <dgm:cxn modelId="{88A9577B-1F39-4F91-8C5F-9FA4FCA9318D}" type="presParOf" srcId="{E80633DF-8F4D-4D15-8D5C-E8E21A8A318C}" destId="{CB520DD5-B87B-4A15-A053-D7BA1C232AD0}" srcOrd="1" destOrd="0" presId="urn:microsoft.com/office/officeart/2008/layout/LinedList"/>
    <dgm:cxn modelId="{84954CFF-F44E-47DD-A21C-DF9F1FB7C6EC}" type="presParOf" srcId="{97B1A090-8AE9-4887-8397-5A3B9257EE10}" destId="{11C2F927-E8B0-45E8-9B6E-B40CF3750B74}" srcOrd="6" destOrd="0" presId="urn:microsoft.com/office/officeart/2008/layout/LinedList"/>
    <dgm:cxn modelId="{EABA1926-A402-4C1C-880D-A5ACC02A9E1E}" type="presParOf" srcId="{97B1A090-8AE9-4887-8397-5A3B9257EE10}" destId="{0EA664B3-6546-4762-BA5C-1B93AAA80B60}" srcOrd="7" destOrd="0" presId="urn:microsoft.com/office/officeart/2008/layout/LinedList"/>
    <dgm:cxn modelId="{075BCA98-2707-4EA7-89B7-5684A80CED22}" type="presParOf" srcId="{0EA664B3-6546-4762-BA5C-1B93AAA80B60}" destId="{8E0EA76B-31E2-44DC-A06D-18D2D5F51231}" srcOrd="0" destOrd="0" presId="urn:microsoft.com/office/officeart/2008/layout/LinedList"/>
    <dgm:cxn modelId="{EC578B42-055C-4021-91C2-F5B853B89CE1}" type="presParOf" srcId="{0EA664B3-6546-4762-BA5C-1B93AAA80B60}" destId="{044CD0ED-EE71-4EB9-9AFB-3563EB8A94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9B4B82-4621-4070-B8A1-719D5F7D590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BEF82C-A49F-4C20-9529-43414553DCFA}">
      <dgm:prSet phldrT="[Text]"/>
      <dgm:spPr/>
      <dgm:t>
        <a:bodyPr/>
        <a:lstStyle/>
        <a:p>
          <a:r>
            <a:rPr lang="en-US" dirty="0"/>
            <a:t>President</a:t>
          </a:r>
        </a:p>
      </dgm:t>
    </dgm:pt>
    <dgm:pt modelId="{D3EBB185-945F-4AF2-8B16-8DDAB5B5A83D}" type="parTrans" cxnId="{7F0488E0-931E-4DDD-A848-6419F67CA3EC}">
      <dgm:prSet/>
      <dgm:spPr/>
      <dgm:t>
        <a:bodyPr/>
        <a:lstStyle/>
        <a:p>
          <a:endParaRPr lang="en-US"/>
        </a:p>
      </dgm:t>
    </dgm:pt>
    <dgm:pt modelId="{1B16687C-F857-4479-99BE-34C5BDED23E0}" type="sibTrans" cxnId="{7F0488E0-931E-4DDD-A848-6419F67CA3EC}">
      <dgm:prSet/>
      <dgm:spPr/>
      <dgm:t>
        <a:bodyPr/>
        <a:lstStyle/>
        <a:p>
          <a:endParaRPr lang="en-US"/>
        </a:p>
      </dgm:t>
    </dgm:pt>
    <dgm:pt modelId="{9C7933B2-0E28-4385-AF3F-668926ACA283}">
      <dgm:prSet phldrT="[Text]"/>
      <dgm:spPr/>
      <dgm:t>
        <a:bodyPr/>
        <a:lstStyle/>
        <a:p>
          <a:r>
            <a:rPr lang="en-US" dirty="0"/>
            <a:t>Chief Stewards</a:t>
          </a:r>
        </a:p>
      </dgm:t>
    </dgm:pt>
    <dgm:pt modelId="{30C284F9-7F56-488C-BEF1-BE57D0380CDC}" type="parTrans" cxnId="{49429E10-DD36-48A9-8259-8C80F34D6443}">
      <dgm:prSet/>
      <dgm:spPr/>
      <dgm:t>
        <a:bodyPr/>
        <a:lstStyle/>
        <a:p>
          <a:endParaRPr lang="en-US"/>
        </a:p>
      </dgm:t>
    </dgm:pt>
    <dgm:pt modelId="{EA02BFAA-D966-49AC-97FC-B83478078C8F}" type="sibTrans" cxnId="{49429E10-DD36-48A9-8259-8C80F34D6443}">
      <dgm:prSet/>
      <dgm:spPr/>
      <dgm:t>
        <a:bodyPr/>
        <a:lstStyle/>
        <a:p>
          <a:endParaRPr lang="en-US"/>
        </a:p>
      </dgm:t>
    </dgm:pt>
    <dgm:pt modelId="{0F6484B3-4E8E-4F5F-9027-28002D5B65B5}">
      <dgm:prSet/>
      <dgm:spPr/>
      <dgm:t>
        <a:bodyPr/>
        <a:lstStyle/>
        <a:p>
          <a:r>
            <a:rPr lang="en-US" dirty="0"/>
            <a:t>Executive Board</a:t>
          </a:r>
        </a:p>
      </dgm:t>
    </dgm:pt>
    <dgm:pt modelId="{B4364338-B1D6-4EEC-ADA3-379550BFACE2}" type="parTrans" cxnId="{DCC4E6DB-55D0-4731-A2B8-B4E51BEE2BB7}">
      <dgm:prSet/>
      <dgm:spPr/>
      <dgm:t>
        <a:bodyPr/>
        <a:lstStyle/>
        <a:p>
          <a:endParaRPr lang="en-US"/>
        </a:p>
      </dgm:t>
    </dgm:pt>
    <dgm:pt modelId="{55DF9357-E4DA-4C21-8B5C-DF4CF9149980}" type="sibTrans" cxnId="{DCC4E6DB-55D0-4731-A2B8-B4E51BEE2BB7}">
      <dgm:prSet/>
      <dgm:spPr/>
      <dgm:t>
        <a:bodyPr/>
        <a:lstStyle/>
        <a:p>
          <a:endParaRPr lang="en-US"/>
        </a:p>
      </dgm:t>
    </dgm:pt>
    <dgm:pt modelId="{DA1B310E-3669-4979-AF2A-B467060BD60B}" type="asst">
      <dgm:prSet/>
      <dgm:spPr/>
      <dgm:t>
        <a:bodyPr/>
        <a:lstStyle/>
        <a:p>
          <a:r>
            <a:rPr lang="en-US" dirty="0"/>
            <a:t>Service Representatives</a:t>
          </a:r>
        </a:p>
      </dgm:t>
    </dgm:pt>
    <dgm:pt modelId="{FA3667FE-5344-4629-A1E9-144073AFC790}" type="parTrans" cxnId="{574E673A-A5D7-4123-92CB-0BA4033F1533}">
      <dgm:prSet/>
      <dgm:spPr/>
      <dgm:t>
        <a:bodyPr/>
        <a:lstStyle/>
        <a:p>
          <a:endParaRPr lang="en-US"/>
        </a:p>
      </dgm:t>
    </dgm:pt>
    <dgm:pt modelId="{22437878-A152-44A1-97AB-A5242378187A}" type="sibTrans" cxnId="{574E673A-A5D7-4123-92CB-0BA4033F1533}">
      <dgm:prSet/>
      <dgm:spPr/>
      <dgm:t>
        <a:bodyPr/>
        <a:lstStyle/>
        <a:p>
          <a:endParaRPr lang="en-US"/>
        </a:p>
      </dgm:t>
    </dgm:pt>
    <dgm:pt modelId="{25CC1B16-4381-4958-86C2-A5AFDDD6B172}">
      <dgm:prSet/>
      <dgm:spPr/>
      <dgm:t>
        <a:bodyPr/>
        <a:lstStyle/>
        <a:p>
          <a:r>
            <a:rPr lang="en-US" dirty="0"/>
            <a:t>Stewards</a:t>
          </a:r>
        </a:p>
      </dgm:t>
    </dgm:pt>
    <dgm:pt modelId="{159EEA66-095C-45C0-BF88-813DFCA86017}" type="parTrans" cxnId="{01A8A952-128C-4FFA-BD25-B22EE4501FF8}">
      <dgm:prSet/>
      <dgm:spPr/>
      <dgm:t>
        <a:bodyPr/>
        <a:lstStyle/>
        <a:p>
          <a:endParaRPr lang="en-US"/>
        </a:p>
      </dgm:t>
    </dgm:pt>
    <dgm:pt modelId="{33B7DCE7-BC33-4E70-99AA-EE8E8F984E8D}" type="sibTrans" cxnId="{01A8A952-128C-4FFA-BD25-B22EE4501FF8}">
      <dgm:prSet/>
      <dgm:spPr/>
      <dgm:t>
        <a:bodyPr/>
        <a:lstStyle/>
        <a:p>
          <a:endParaRPr lang="en-US"/>
        </a:p>
      </dgm:t>
    </dgm:pt>
    <dgm:pt modelId="{3BA98C91-241F-4BF8-A6D7-F6FC409E1518}">
      <dgm:prSet/>
      <dgm:spPr/>
      <dgm:t>
        <a:bodyPr/>
        <a:lstStyle/>
        <a:p>
          <a:r>
            <a:rPr lang="en-US" dirty="0"/>
            <a:t>Office Coordinator</a:t>
          </a:r>
        </a:p>
      </dgm:t>
    </dgm:pt>
    <dgm:pt modelId="{109B70B1-D6C9-43C9-959B-3C556BCAC782}" type="parTrans" cxnId="{161A57CA-AE1C-4FED-9D03-C9239DF63E0C}">
      <dgm:prSet/>
      <dgm:spPr/>
      <dgm:t>
        <a:bodyPr/>
        <a:lstStyle/>
        <a:p>
          <a:endParaRPr lang="en-US"/>
        </a:p>
      </dgm:t>
    </dgm:pt>
    <dgm:pt modelId="{AD6B2230-6BAB-4463-8302-FC1A72BFFB11}" type="sibTrans" cxnId="{161A57CA-AE1C-4FED-9D03-C9239DF63E0C}">
      <dgm:prSet/>
      <dgm:spPr/>
      <dgm:t>
        <a:bodyPr/>
        <a:lstStyle/>
        <a:p>
          <a:endParaRPr lang="en-US"/>
        </a:p>
      </dgm:t>
    </dgm:pt>
    <dgm:pt modelId="{54B89BD0-A4F2-4D5B-9030-F4494251BD6D}" type="pres">
      <dgm:prSet presAssocID="{CC9B4B82-4621-4070-B8A1-719D5F7D590E}" presName="hierChild1" presStyleCnt="0">
        <dgm:presLayoutVars>
          <dgm:orgChart val="1"/>
          <dgm:chPref val="1"/>
          <dgm:dir/>
          <dgm:animOne val="branch"/>
          <dgm:animLvl val="lvl"/>
          <dgm:resizeHandles/>
        </dgm:presLayoutVars>
      </dgm:prSet>
      <dgm:spPr/>
    </dgm:pt>
    <dgm:pt modelId="{6E3B0F38-A207-47DA-A603-2CEF077758F2}" type="pres">
      <dgm:prSet presAssocID="{0F6484B3-4E8E-4F5F-9027-28002D5B65B5}" presName="hierRoot1" presStyleCnt="0">
        <dgm:presLayoutVars>
          <dgm:hierBranch val="init"/>
        </dgm:presLayoutVars>
      </dgm:prSet>
      <dgm:spPr/>
    </dgm:pt>
    <dgm:pt modelId="{F4EA209C-CDAA-415A-ADBF-5B1D020233DE}" type="pres">
      <dgm:prSet presAssocID="{0F6484B3-4E8E-4F5F-9027-28002D5B65B5}" presName="rootComposite1" presStyleCnt="0"/>
      <dgm:spPr/>
    </dgm:pt>
    <dgm:pt modelId="{49E68515-B69E-49FE-8884-BD1D94DB68CB}" type="pres">
      <dgm:prSet presAssocID="{0F6484B3-4E8E-4F5F-9027-28002D5B65B5}" presName="rootText1" presStyleLbl="node0" presStyleIdx="0" presStyleCnt="1" custScaleX="225220">
        <dgm:presLayoutVars>
          <dgm:chPref val="3"/>
        </dgm:presLayoutVars>
      </dgm:prSet>
      <dgm:spPr/>
    </dgm:pt>
    <dgm:pt modelId="{D950849E-A5E9-499C-BAC5-084DA3E0220F}" type="pres">
      <dgm:prSet presAssocID="{0F6484B3-4E8E-4F5F-9027-28002D5B65B5}" presName="rootConnector1" presStyleLbl="node1" presStyleIdx="0" presStyleCnt="0"/>
      <dgm:spPr/>
    </dgm:pt>
    <dgm:pt modelId="{F222D386-6549-445F-B6BB-BC5C12FEAB51}" type="pres">
      <dgm:prSet presAssocID="{0F6484B3-4E8E-4F5F-9027-28002D5B65B5}" presName="hierChild2" presStyleCnt="0"/>
      <dgm:spPr/>
    </dgm:pt>
    <dgm:pt modelId="{D5D0BCDC-962B-4B30-93F8-A16CEBC435AB}" type="pres">
      <dgm:prSet presAssocID="{D3EBB185-945F-4AF2-8B16-8DDAB5B5A83D}" presName="Name37" presStyleLbl="parChTrans1D2" presStyleIdx="0" presStyleCnt="1"/>
      <dgm:spPr/>
    </dgm:pt>
    <dgm:pt modelId="{0C8627EB-519F-44DF-A66C-EC0240B0FC58}" type="pres">
      <dgm:prSet presAssocID="{9EBEF82C-A49F-4C20-9529-43414553DCFA}" presName="hierRoot2" presStyleCnt="0">
        <dgm:presLayoutVars>
          <dgm:hierBranch val="init"/>
        </dgm:presLayoutVars>
      </dgm:prSet>
      <dgm:spPr/>
    </dgm:pt>
    <dgm:pt modelId="{944DB0D9-6D86-44ED-B59B-052156F33EB8}" type="pres">
      <dgm:prSet presAssocID="{9EBEF82C-A49F-4C20-9529-43414553DCFA}" presName="rootComposite" presStyleCnt="0"/>
      <dgm:spPr/>
    </dgm:pt>
    <dgm:pt modelId="{24BF5160-44B7-45EE-8A13-FA4518E72733}" type="pres">
      <dgm:prSet presAssocID="{9EBEF82C-A49F-4C20-9529-43414553DCFA}" presName="rootText" presStyleLbl="node2" presStyleIdx="0" presStyleCnt="1" custScaleX="227022">
        <dgm:presLayoutVars>
          <dgm:chPref val="3"/>
        </dgm:presLayoutVars>
      </dgm:prSet>
      <dgm:spPr/>
    </dgm:pt>
    <dgm:pt modelId="{03CE7188-FF8C-4128-B3B3-89CA6F3C37FD}" type="pres">
      <dgm:prSet presAssocID="{9EBEF82C-A49F-4C20-9529-43414553DCFA}" presName="rootConnector" presStyleLbl="node2" presStyleIdx="0" presStyleCnt="1"/>
      <dgm:spPr/>
    </dgm:pt>
    <dgm:pt modelId="{6275F050-6E93-466B-99F6-CC7FA98F24AA}" type="pres">
      <dgm:prSet presAssocID="{9EBEF82C-A49F-4C20-9529-43414553DCFA}" presName="hierChild4" presStyleCnt="0"/>
      <dgm:spPr/>
    </dgm:pt>
    <dgm:pt modelId="{3040D9DD-4D48-4FC7-9C79-D35296617C30}" type="pres">
      <dgm:prSet presAssocID="{30C284F9-7F56-488C-BEF1-BE57D0380CDC}" presName="Name37" presStyleLbl="parChTrans1D3" presStyleIdx="0" presStyleCnt="3"/>
      <dgm:spPr/>
    </dgm:pt>
    <dgm:pt modelId="{766E1551-C232-4E65-B369-5DC981A9F35B}" type="pres">
      <dgm:prSet presAssocID="{9C7933B2-0E28-4385-AF3F-668926ACA283}" presName="hierRoot2" presStyleCnt="0">
        <dgm:presLayoutVars>
          <dgm:hierBranch val="init"/>
        </dgm:presLayoutVars>
      </dgm:prSet>
      <dgm:spPr/>
    </dgm:pt>
    <dgm:pt modelId="{3A56F069-2C40-4C03-AEE8-52C28F7E3089}" type="pres">
      <dgm:prSet presAssocID="{9C7933B2-0E28-4385-AF3F-668926ACA283}" presName="rootComposite" presStyleCnt="0"/>
      <dgm:spPr/>
    </dgm:pt>
    <dgm:pt modelId="{7E364A50-66F5-4AC6-8682-5BDCE9C29ECD}" type="pres">
      <dgm:prSet presAssocID="{9C7933B2-0E28-4385-AF3F-668926ACA283}" presName="rootText" presStyleLbl="node3" presStyleIdx="0" presStyleCnt="2" custScaleX="206006" custLinFactX="-50447" custLinFactNeighborX="-100000" custLinFactNeighborY="-21621">
        <dgm:presLayoutVars>
          <dgm:chPref val="3"/>
        </dgm:presLayoutVars>
      </dgm:prSet>
      <dgm:spPr/>
    </dgm:pt>
    <dgm:pt modelId="{88A73EA6-FC7C-4369-A5F2-EC75612B48C1}" type="pres">
      <dgm:prSet presAssocID="{9C7933B2-0E28-4385-AF3F-668926ACA283}" presName="rootConnector" presStyleLbl="node3" presStyleIdx="0" presStyleCnt="2"/>
      <dgm:spPr/>
    </dgm:pt>
    <dgm:pt modelId="{FFC20895-2134-4430-98CA-5B08B073CB16}" type="pres">
      <dgm:prSet presAssocID="{9C7933B2-0E28-4385-AF3F-668926ACA283}" presName="hierChild4" presStyleCnt="0"/>
      <dgm:spPr/>
    </dgm:pt>
    <dgm:pt modelId="{DA292BA1-B5BA-4442-A9A2-10341C23F8B3}" type="pres">
      <dgm:prSet presAssocID="{159EEA66-095C-45C0-BF88-813DFCA86017}" presName="Name37" presStyleLbl="parChTrans1D4" presStyleIdx="0" presStyleCnt="1"/>
      <dgm:spPr/>
    </dgm:pt>
    <dgm:pt modelId="{430D20FD-D6A9-485D-9DAA-35D8A6BC9330}" type="pres">
      <dgm:prSet presAssocID="{25CC1B16-4381-4958-86C2-A5AFDDD6B172}" presName="hierRoot2" presStyleCnt="0">
        <dgm:presLayoutVars>
          <dgm:hierBranch val="init"/>
        </dgm:presLayoutVars>
      </dgm:prSet>
      <dgm:spPr/>
    </dgm:pt>
    <dgm:pt modelId="{27F1B7F4-4ADE-471B-8B20-E76587225E12}" type="pres">
      <dgm:prSet presAssocID="{25CC1B16-4381-4958-86C2-A5AFDDD6B172}" presName="rootComposite" presStyleCnt="0"/>
      <dgm:spPr/>
    </dgm:pt>
    <dgm:pt modelId="{E09AB118-FEEF-4732-8A56-FE4E1FCADB23}" type="pres">
      <dgm:prSet presAssocID="{25CC1B16-4381-4958-86C2-A5AFDDD6B172}" presName="rootText" presStyleLbl="node4" presStyleIdx="0" presStyleCnt="1" custScaleX="206438" custLinFactX="-100000" custLinFactNeighborX="-107202" custLinFactNeighborY="-25225">
        <dgm:presLayoutVars>
          <dgm:chPref val="3"/>
        </dgm:presLayoutVars>
      </dgm:prSet>
      <dgm:spPr/>
    </dgm:pt>
    <dgm:pt modelId="{C0897A4B-A06F-4AAC-8511-840D40303B05}" type="pres">
      <dgm:prSet presAssocID="{25CC1B16-4381-4958-86C2-A5AFDDD6B172}" presName="rootConnector" presStyleLbl="node4" presStyleIdx="0" presStyleCnt="1"/>
      <dgm:spPr/>
    </dgm:pt>
    <dgm:pt modelId="{A23D18FD-712D-408F-B9A7-915BB0768D62}" type="pres">
      <dgm:prSet presAssocID="{25CC1B16-4381-4958-86C2-A5AFDDD6B172}" presName="hierChild4" presStyleCnt="0"/>
      <dgm:spPr/>
    </dgm:pt>
    <dgm:pt modelId="{2F006B6E-4923-4A57-B1A9-865C2C8EF0D7}" type="pres">
      <dgm:prSet presAssocID="{25CC1B16-4381-4958-86C2-A5AFDDD6B172}" presName="hierChild5" presStyleCnt="0"/>
      <dgm:spPr/>
    </dgm:pt>
    <dgm:pt modelId="{AA1936AA-9765-446B-8177-34008A4C370F}" type="pres">
      <dgm:prSet presAssocID="{9C7933B2-0E28-4385-AF3F-668926ACA283}" presName="hierChild5" presStyleCnt="0"/>
      <dgm:spPr/>
    </dgm:pt>
    <dgm:pt modelId="{FF8A3F94-AD7B-4628-AFEE-89FBEF91A72C}" type="pres">
      <dgm:prSet presAssocID="{109B70B1-D6C9-43C9-959B-3C556BCAC782}" presName="Name37" presStyleLbl="parChTrans1D3" presStyleIdx="1" presStyleCnt="3"/>
      <dgm:spPr/>
    </dgm:pt>
    <dgm:pt modelId="{3959EF1B-09E0-4D28-BA4D-854F55DA0200}" type="pres">
      <dgm:prSet presAssocID="{3BA98C91-241F-4BF8-A6D7-F6FC409E1518}" presName="hierRoot2" presStyleCnt="0">
        <dgm:presLayoutVars>
          <dgm:hierBranch val="init"/>
        </dgm:presLayoutVars>
      </dgm:prSet>
      <dgm:spPr/>
    </dgm:pt>
    <dgm:pt modelId="{4670B338-D842-492C-A319-8BC61E354F33}" type="pres">
      <dgm:prSet presAssocID="{3BA98C91-241F-4BF8-A6D7-F6FC409E1518}" presName="rootComposite" presStyleCnt="0"/>
      <dgm:spPr/>
    </dgm:pt>
    <dgm:pt modelId="{E95CC44C-C944-451D-80E8-14CB81F186C1}" type="pres">
      <dgm:prSet presAssocID="{3BA98C91-241F-4BF8-A6D7-F6FC409E1518}" presName="rootText" presStyleLbl="node3" presStyleIdx="1" presStyleCnt="2" custScaleX="181697" custLinFactX="87382" custLinFactY="-43923" custLinFactNeighborX="100000" custLinFactNeighborY="-100000">
        <dgm:presLayoutVars>
          <dgm:chPref val="3"/>
        </dgm:presLayoutVars>
      </dgm:prSet>
      <dgm:spPr/>
    </dgm:pt>
    <dgm:pt modelId="{E4439B99-8F8B-4CA4-A81A-1B1C64CBB327}" type="pres">
      <dgm:prSet presAssocID="{3BA98C91-241F-4BF8-A6D7-F6FC409E1518}" presName="rootConnector" presStyleLbl="node3" presStyleIdx="1" presStyleCnt="2"/>
      <dgm:spPr/>
    </dgm:pt>
    <dgm:pt modelId="{AA1BA718-58AE-4942-9966-2A2295AC8553}" type="pres">
      <dgm:prSet presAssocID="{3BA98C91-241F-4BF8-A6D7-F6FC409E1518}" presName="hierChild4" presStyleCnt="0"/>
      <dgm:spPr/>
    </dgm:pt>
    <dgm:pt modelId="{376DF175-ECA6-470D-89F2-3818FC093625}" type="pres">
      <dgm:prSet presAssocID="{3BA98C91-241F-4BF8-A6D7-F6FC409E1518}" presName="hierChild5" presStyleCnt="0"/>
      <dgm:spPr/>
    </dgm:pt>
    <dgm:pt modelId="{E08E706C-BDF2-4152-BBCC-A688584B4112}" type="pres">
      <dgm:prSet presAssocID="{9EBEF82C-A49F-4C20-9529-43414553DCFA}" presName="hierChild5" presStyleCnt="0"/>
      <dgm:spPr/>
    </dgm:pt>
    <dgm:pt modelId="{ADF2289E-5433-43A3-80E8-173FC9E8B2ED}" type="pres">
      <dgm:prSet presAssocID="{FA3667FE-5344-4629-A1E9-144073AFC790}" presName="Name111" presStyleLbl="parChTrans1D3" presStyleIdx="2" presStyleCnt="3"/>
      <dgm:spPr/>
    </dgm:pt>
    <dgm:pt modelId="{6029DC30-3F96-4E5A-B8A6-8E3A8EC560A9}" type="pres">
      <dgm:prSet presAssocID="{DA1B310E-3669-4979-AF2A-B467060BD60B}" presName="hierRoot3" presStyleCnt="0">
        <dgm:presLayoutVars>
          <dgm:hierBranch val="init"/>
        </dgm:presLayoutVars>
      </dgm:prSet>
      <dgm:spPr/>
    </dgm:pt>
    <dgm:pt modelId="{4B7C520C-BE84-4F9F-BACD-960BBAC1C221}" type="pres">
      <dgm:prSet presAssocID="{DA1B310E-3669-4979-AF2A-B467060BD60B}" presName="rootComposite3" presStyleCnt="0"/>
      <dgm:spPr/>
    </dgm:pt>
    <dgm:pt modelId="{9999F9C6-D91B-4FDB-A578-7BB4EA97B5D5}" type="pres">
      <dgm:prSet presAssocID="{DA1B310E-3669-4979-AF2A-B467060BD60B}" presName="rootText3" presStyleLbl="asst2" presStyleIdx="0" presStyleCnt="1" custScaleX="203317" custLinFactX="-42339" custLinFactNeighborX="-100000" custLinFactNeighborY="-23423">
        <dgm:presLayoutVars>
          <dgm:chPref val="3"/>
        </dgm:presLayoutVars>
      </dgm:prSet>
      <dgm:spPr/>
    </dgm:pt>
    <dgm:pt modelId="{033CD78B-0CE0-4BB4-BC94-E120A793FB1E}" type="pres">
      <dgm:prSet presAssocID="{DA1B310E-3669-4979-AF2A-B467060BD60B}" presName="rootConnector3" presStyleLbl="asst2" presStyleIdx="0" presStyleCnt="1"/>
      <dgm:spPr/>
    </dgm:pt>
    <dgm:pt modelId="{1A9E2080-A04F-4355-BB01-E0DDDD281F4C}" type="pres">
      <dgm:prSet presAssocID="{DA1B310E-3669-4979-AF2A-B467060BD60B}" presName="hierChild6" presStyleCnt="0"/>
      <dgm:spPr/>
    </dgm:pt>
    <dgm:pt modelId="{E5B4B264-0BC9-466B-89AB-49050A16C5B6}" type="pres">
      <dgm:prSet presAssocID="{DA1B310E-3669-4979-AF2A-B467060BD60B}" presName="hierChild7" presStyleCnt="0"/>
      <dgm:spPr/>
    </dgm:pt>
    <dgm:pt modelId="{C30613EB-34FC-49C4-8ECF-30F4234949D6}" type="pres">
      <dgm:prSet presAssocID="{0F6484B3-4E8E-4F5F-9027-28002D5B65B5}" presName="hierChild3" presStyleCnt="0"/>
      <dgm:spPr/>
    </dgm:pt>
  </dgm:ptLst>
  <dgm:cxnLst>
    <dgm:cxn modelId="{53C83802-A7DC-4954-B14C-CB4FF4C1DCBB}" type="presOf" srcId="{9C7933B2-0E28-4385-AF3F-668926ACA283}" destId="{88A73EA6-FC7C-4369-A5F2-EC75612B48C1}" srcOrd="1" destOrd="0" presId="urn:microsoft.com/office/officeart/2005/8/layout/orgChart1"/>
    <dgm:cxn modelId="{0963910A-1AD1-4F64-9DB0-4457420E6C8F}" type="presOf" srcId="{3BA98C91-241F-4BF8-A6D7-F6FC409E1518}" destId="{E95CC44C-C944-451D-80E8-14CB81F186C1}" srcOrd="0" destOrd="0" presId="urn:microsoft.com/office/officeart/2005/8/layout/orgChart1"/>
    <dgm:cxn modelId="{49429E10-DD36-48A9-8259-8C80F34D6443}" srcId="{9EBEF82C-A49F-4C20-9529-43414553DCFA}" destId="{9C7933B2-0E28-4385-AF3F-668926ACA283}" srcOrd="1" destOrd="0" parTransId="{30C284F9-7F56-488C-BEF1-BE57D0380CDC}" sibTransId="{EA02BFAA-D966-49AC-97FC-B83478078C8F}"/>
    <dgm:cxn modelId="{0399F918-6685-4C99-9AF7-CC289B421FDA}" type="presOf" srcId="{DA1B310E-3669-4979-AF2A-B467060BD60B}" destId="{033CD78B-0CE0-4BB4-BC94-E120A793FB1E}" srcOrd="1" destOrd="0" presId="urn:microsoft.com/office/officeart/2005/8/layout/orgChart1"/>
    <dgm:cxn modelId="{67874B19-ACB6-486F-8D8A-CD0D54254355}" type="presOf" srcId="{9C7933B2-0E28-4385-AF3F-668926ACA283}" destId="{7E364A50-66F5-4AC6-8682-5BDCE9C29ECD}" srcOrd="0" destOrd="0" presId="urn:microsoft.com/office/officeart/2005/8/layout/orgChart1"/>
    <dgm:cxn modelId="{72CCC629-64F8-480C-B925-731FC5FBD289}" type="presOf" srcId="{3BA98C91-241F-4BF8-A6D7-F6FC409E1518}" destId="{E4439B99-8F8B-4CA4-A81A-1B1C64CBB327}" srcOrd="1" destOrd="0" presId="urn:microsoft.com/office/officeart/2005/8/layout/orgChart1"/>
    <dgm:cxn modelId="{574E673A-A5D7-4123-92CB-0BA4033F1533}" srcId="{9EBEF82C-A49F-4C20-9529-43414553DCFA}" destId="{DA1B310E-3669-4979-AF2A-B467060BD60B}" srcOrd="0" destOrd="0" parTransId="{FA3667FE-5344-4629-A1E9-144073AFC790}" sibTransId="{22437878-A152-44A1-97AB-A5242378187A}"/>
    <dgm:cxn modelId="{50D26947-2BE8-478B-B413-EE2A9C6504C2}" type="presOf" srcId="{0F6484B3-4E8E-4F5F-9027-28002D5B65B5}" destId="{D950849E-A5E9-499C-BAC5-084DA3E0220F}" srcOrd="1" destOrd="0" presId="urn:microsoft.com/office/officeart/2005/8/layout/orgChart1"/>
    <dgm:cxn modelId="{19196C69-DCE5-44EB-A484-634B0670FC7D}" type="presOf" srcId="{9EBEF82C-A49F-4C20-9529-43414553DCFA}" destId="{03CE7188-FF8C-4128-B3B3-89CA6F3C37FD}" srcOrd="1" destOrd="0" presId="urn:microsoft.com/office/officeart/2005/8/layout/orgChart1"/>
    <dgm:cxn modelId="{9FA3C06E-29BB-4388-B6A0-DD3C6A55F3C8}" type="presOf" srcId="{25CC1B16-4381-4958-86C2-A5AFDDD6B172}" destId="{E09AB118-FEEF-4732-8A56-FE4E1FCADB23}" srcOrd="0" destOrd="0" presId="urn:microsoft.com/office/officeart/2005/8/layout/orgChart1"/>
    <dgm:cxn modelId="{01A8A952-128C-4FFA-BD25-B22EE4501FF8}" srcId="{9C7933B2-0E28-4385-AF3F-668926ACA283}" destId="{25CC1B16-4381-4958-86C2-A5AFDDD6B172}" srcOrd="0" destOrd="0" parTransId="{159EEA66-095C-45C0-BF88-813DFCA86017}" sibTransId="{33B7DCE7-BC33-4E70-99AA-EE8E8F984E8D}"/>
    <dgm:cxn modelId="{436E1C58-ED8B-4779-98CA-B12771A584AF}" type="presOf" srcId="{CC9B4B82-4621-4070-B8A1-719D5F7D590E}" destId="{54B89BD0-A4F2-4D5B-9030-F4494251BD6D}" srcOrd="0" destOrd="0" presId="urn:microsoft.com/office/officeart/2005/8/layout/orgChart1"/>
    <dgm:cxn modelId="{BF54D07A-8C10-4CA2-AF45-4C8EF78CDE94}" type="presOf" srcId="{159EEA66-095C-45C0-BF88-813DFCA86017}" destId="{DA292BA1-B5BA-4442-A9A2-10341C23F8B3}" srcOrd="0" destOrd="0" presId="urn:microsoft.com/office/officeart/2005/8/layout/orgChart1"/>
    <dgm:cxn modelId="{1D402889-E163-4727-B0AC-C3ADC032806C}" type="presOf" srcId="{DA1B310E-3669-4979-AF2A-B467060BD60B}" destId="{9999F9C6-D91B-4FDB-A578-7BB4EA97B5D5}" srcOrd="0" destOrd="0" presId="urn:microsoft.com/office/officeart/2005/8/layout/orgChart1"/>
    <dgm:cxn modelId="{5EEF7997-3C76-4D99-A929-3CA4C488FD2A}" type="presOf" srcId="{30C284F9-7F56-488C-BEF1-BE57D0380CDC}" destId="{3040D9DD-4D48-4FC7-9C79-D35296617C30}" srcOrd="0" destOrd="0" presId="urn:microsoft.com/office/officeart/2005/8/layout/orgChart1"/>
    <dgm:cxn modelId="{6F92739D-CBFA-4EEB-829E-DDFC38DFCBDE}" type="presOf" srcId="{109B70B1-D6C9-43C9-959B-3C556BCAC782}" destId="{FF8A3F94-AD7B-4628-AFEE-89FBEF91A72C}" srcOrd="0" destOrd="0" presId="urn:microsoft.com/office/officeart/2005/8/layout/orgChart1"/>
    <dgm:cxn modelId="{AC39D6A1-2581-4114-AC95-317D45CDA476}" type="presOf" srcId="{D3EBB185-945F-4AF2-8B16-8DDAB5B5A83D}" destId="{D5D0BCDC-962B-4B30-93F8-A16CEBC435AB}" srcOrd="0" destOrd="0" presId="urn:microsoft.com/office/officeart/2005/8/layout/orgChart1"/>
    <dgm:cxn modelId="{C86B5DB3-D531-4A44-91F5-8FA189705722}" type="presOf" srcId="{0F6484B3-4E8E-4F5F-9027-28002D5B65B5}" destId="{49E68515-B69E-49FE-8884-BD1D94DB68CB}" srcOrd="0" destOrd="0" presId="urn:microsoft.com/office/officeart/2005/8/layout/orgChart1"/>
    <dgm:cxn modelId="{EB72D8C3-6D4A-4520-927F-1A5F24F7805B}" type="presOf" srcId="{9EBEF82C-A49F-4C20-9529-43414553DCFA}" destId="{24BF5160-44B7-45EE-8A13-FA4518E72733}" srcOrd="0" destOrd="0" presId="urn:microsoft.com/office/officeart/2005/8/layout/orgChart1"/>
    <dgm:cxn modelId="{161A57CA-AE1C-4FED-9D03-C9239DF63E0C}" srcId="{9EBEF82C-A49F-4C20-9529-43414553DCFA}" destId="{3BA98C91-241F-4BF8-A6D7-F6FC409E1518}" srcOrd="2" destOrd="0" parTransId="{109B70B1-D6C9-43C9-959B-3C556BCAC782}" sibTransId="{AD6B2230-6BAB-4463-8302-FC1A72BFFB11}"/>
    <dgm:cxn modelId="{F86F2CD0-2738-41D9-92B5-ED2B58EBB026}" type="presOf" srcId="{25CC1B16-4381-4958-86C2-A5AFDDD6B172}" destId="{C0897A4B-A06F-4AAC-8511-840D40303B05}" srcOrd="1" destOrd="0" presId="urn:microsoft.com/office/officeart/2005/8/layout/orgChart1"/>
    <dgm:cxn modelId="{DCC4E6DB-55D0-4731-A2B8-B4E51BEE2BB7}" srcId="{CC9B4B82-4621-4070-B8A1-719D5F7D590E}" destId="{0F6484B3-4E8E-4F5F-9027-28002D5B65B5}" srcOrd="0" destOrd="0" parTransId="{B4364338-B1D6-4EEC-ADA3-379550BFACE2}" sibTransId="{55DF9357-E4DA-4C21-8B5C-DF4CF9149980}"/>
    <dgm:cxn modelId="{7F0488E0-931E-4DDD-A848-6419F67CA3EC}" srcId="{0F6484B3-4E8E-4F5F-9027-28002D5B65B5}" destId="{9EBEF82C-A49F-4C20-9529-43414553DCFA}" srcOrd="0" destOrd="0" parTransId="{D3EBB185-945F-4AF2-8B16-8DDAB5B5A83D}" sibTransId="{1B16687C-F857-4479-99BE-34C5BDED23E0}"/>
    <dgm:cxn modelId="{A592FEF2-10BB-4FF6-894D-56A96B1A172B}" type="presOf" srcId="{FA3667FE-5344-4629-A1E9-144073AFC790}" destId="{ADF2289E-5433-43A3-80E8-173FC9E8B2ED}" srcOrd="0" destOrd="0" presId="urn:microsoft.com/office/officeart/2005/8/layout/orgChart1"/>
    <dgm:cxn modelId="{4754EB5E-584D-4B02-9A16-F7BF2DDBACC7}" type="presParOf" srcId="{54B89BD0-A4F2-4D5B-9030-F4494251BD6D}" destId="{6E3B0F38-A207-47DA-A603-2CEF077758F2}" srcOrd="0" destOrd="0" presId="urn:microsoft.com/office/officeart/2005/8/layout/orgChart1"/>
    <dgm:cxn modelId="{165884D8-7EB7-4D7C-AEF4-EDCC0CAF42ED}" type="presParOf" srcId="{6E3B0F38-A207-47DA-A603-2CEF077758F2}" destId="{F4EA209C-CDAA-415A-ADBF-5B1D020233DE}" srcOrd="0" destOrd="0" presId="urn:microsoft.com/office/officeart/2005/8/layout/orgChart1"/>
    <dgm:cxn modelId="{D6502294-471B-431B-8E2C-1CF413754609}" type="presParOf" srcId="{F4EA209C-CDAA-415A-ADBF-5B1D020233DE}" destId="{49E68515-B69E-49FE-8884-BD1D94DB68CB}" srcOrd="0" destOrd="0" presId="urn:microsoft.com/office/officeart/2005/8/layout/orgChart1"/>
    <dgm:cxn modelId="{E47AAB62-6D8C-4BAC-9524-7ECD6346C8CD}" type="presParOf" srcId="{F4EA209C-CDAA-415A-ADBF-5B1D020233DE}" destId="{D950849E-A5E9-499C-BAC5-084DA3E0220F}" srcOrd="1" destOrd="0" presId="urn:microsoft.com/office/officeart/2005/8/layout/orgChart1"/>
    <dgm:cxn modelId="{DC939C0F-8A42-4659-9F54-383A9E77A544}" type="presParOf" srcId="{6E3B0F38-A207-47DA-A603-2CEF077758F2}" destId="{F222D386-6549-445F-B6BB-BC5C12FEAB51}" srcOrd="1" destOrd="0" presId="urn:microsoft.com/office/officeart/2005/8/layout/orgChart1"/>
    <dgm:cxn modelId="{09C06347-0143-44D9-BE43-391144B8E3ED}" type="presParOf" srcId="{F222D386-6549-445F-B6BB-BC5C12FEAB51}" destId="{D5D0BCDC-962B-4B30-93F8-A16CEBC435AB}" srcOrd="0" destOrd="0" presId="urn:microsoft.com/office/officeart/2005/8/layout/orgChart1"/>
    <dgm:cxn modelId="{D2FAC79A-955C-428C-B4D0-C5EFCFDDE618}" type="presParOf" srcId="{F222D386-6549-445F-B6BB-BC5C12FEAB51}" destId="{0C8627EB-519F-44DF-A66C-EC0240B0FC58}" srcOrd="1" destOrd="0" presId="urn:microsoft.com/office/officeart/2005/8/layout/orgChart1"/>
    <dgm:cxn modelId="{DCB69682-0677-4A6F-86A7-FD94A9408888}" type="presParOf" srcId="{0C8627EB-519F-44DF-A66C-EC0240B0FC58}" destId="{944DB0D9-6D86-44ED-B59B-052156F33EB8}" srcOrd="0" destOrd="0" presId="urn:microsoft.com/office/officeart/2005/8/layout/orgChart1"/>
    <dgm:cxn modelId="{6FB4BD34-2C24-48F5-9E2C-37DF0AAE74CD}" type="presParOf" srcId="{944DB0D9-6D86-44ED-B59B-052156F33EB8}" destId="{24BF5160-44B7-45EE-8A13-FA4518E72733}" srcOrd="0" destOrd="0" presId="urn:microsoft.com/office/officeart/2005/8/layout/orgChart1"/>
    <dgm:cxn modelId="{795A985E-C900-4E99-AC06-E09E909BED9C}" type="presParOf" srcId="{944DB0D9-6D86-44ED-B59B-052156F33EB8}" destId="{03CE7188-FF8C-4128-B3B3-89CA6F3C37FD}" srcOrd="1" destOrd="0" presId="urn:microsoft.com/office/officeart/2005/8/layout/orgChart1"/>
    <dgm:cxn modelId="{43417DCA-EB28-4926-ABD7-E2E83ED265CD}" type="presParOf" srcId="{0C8627EB-519F-44DF-A66C-EC0240B0FC58}" destId="{6275F050-6E93-466B-99F6-CC7FA98F24AA}" srcOrd="1" destOrd="0" presId="urn:microsoft.com/office/officeart/2005/8/layout/orgChart1"/>
    <dgm:cxn modelId="{061B1DD9-A04F-4848-A19E-516AF08EB41F}" type="presParOf" srcId="{6275F050-6E93-466B-99F6-CC7FA98F24AA}" destId="{3040D9DD-4D48-4FC7-9C79-D35296617C30}" srcOrd="0" destOrd="0" presId="urn:microsoft.com/office/officeart/2005/8/layout/orgChart1"/>
    <dgm:cxn modelId="{386F7C26-ABB9-4060-A3CA-F5A75FDC2FAF}" type="presParOf" srcId="{6275F050-6E93-466B-99F6-CC7FA98F24AA}" destId="{766E1551-C232-4E65-B369-5DC981A9F35B}" srcOrd="1" destOrd="0" presId="urn:microsoft.com/office/officeart/2005/8/layout/orgChart1"/>
    <dgm:cxn modelId="{B885C3E5-8080-4239-A187-3A588CEE44A2}" type="presParOf" srcId="{766E1551-C232-4E65-B369-5DC981A9F35B}" destId="{3A56F069-2C40-4C03-AEE8-52C28F7E3089}" srcOrd="0" destOrd="0" presId="urn:microsoft.com/office/officeart/2005/8/layout/orgChart1"/>
    <dgm:cxn modelId="{E9290786-CF26-488C-94E9-EF1CAD08EE2A}" type="presParOf" srcId="{3A56F069-2C40-4C03-AEE8-52C28F7E3089}" destId="{7E364A50-66F5-4AC6-8682-5BDCE9C29ECD}" srcOrd="0" destOrd="0" presId="urn:microsoft.com/office/officeart/2005/8/layout/orgChart1"/>
    <dgm:cxn modelId="{F830B0BF-6FA0-4903-83E7-709240E5007D}" type="presParOf" srcId="{3A56F069-2C40-4C03-AEE8-52C28F7E3089}" destId="{88A73EA6-FC7C-4369-A5F2-EC75612B48C1}" srcOrd="1" destOrd="0" presId="urn:microsoft.com/office/officeart/2005/8/layout/orgChart1"/>
    <dgm:cxn modelId="{D1611413-BFDA-4F65-8DE0-AE3E85085CAE}" type="presParOf" srcId="{766E1551-C232-4E65-B369-5DC981A9F35B}" destId="{FFC20895-2134-4430-98CA-5B08B073CB16}" srcOrd="1" destOrd="0" presId="urn:microsoft.com/office/officeart/2005/8/layout/orgChart1"/>
    <dgm:cxn modelId="{96D8BF9E-5EAB-48C1-B983-73E85D657925}" type="presParOf" srcId="{FFC20895-2134-4430-98CA-5B08B073CB16}" destId="{DA292BA1-B5BA-4442-A9A2-10341C23F8B3}" srcOrd="0" destOrd="0" presId="urn:microsoft.com/office/officeart/2005/8/layout/orgChart1"/>
    <dgm:cxn modelId="{3175AFFF-D7E7-4485-ADCB-7ACDCF1E50E1}" type="presParOf" srcId="{FFC20895-2134-4430-98CA-5B08B073CB16}" destId="{430D20FD-D6A9-485D-9DAA-35D8A6BC9330}" srcOrd="1" destOrd="0" presId="urn:microsoft.com/office/officeart/2005/8/layout/orgChart1"/>
    <dgm:cxn modelId="{DD8A2B28-6B6C-4439-B073-8A6067318301}" type="presParOf" srcId="{430D20FD-D6A9-485D-9DAA-35D8A6BC9330}" destId="{27F1B7F4-4ADE-471B-8B20-E76587225E12}" srcOrd="0" destOrd="0" presId="urn:microsoft.com/office/officeart/2005/8/layout/orgChart1"/>
    <dgm:cxn modelId="{7F662824-409F-4002-ADA5-1D632D65C4DF}" type="presParOf" srcId="{27F1B7F4-4ADE-471B-8B20-E76587225E12}" destId="{E09AB118-FEEF-4732-8A56-FE4E1FCADB23}" srcOrd="0" destOrd="0" presId="urn:microsoft.com/office/officeart/2005/8/layout/orgChart1"/>
    <dgm:cxn modelId="{D930403F-3384-4013-ADC0-77719E87CE00}" type="presParOf" srcId="{27F1B7F4-4ADE-471B-8B20-E76587225E12}" destId="{C0897A4B-A06F-4AAC-8511-840D40303B05}" srcOrd="1" destOrd="0" presId="urn:microsoft.com/office/officeart/2005/8/layout/orgChart1"/>
    <dgm:cxn modelId="{76ED8C74-EEFF-4732-826A-8DA97670359F}" type="presParOf" srcId="{430D20FD-D6A9-485D-9DAA-35D8A6BC9330}" destId="{A23D18FD-712D-408F-B9A7-915BB0768D62}" srcOrd="1" destOrd="0" presId="urn:microsoft.com/office/officeart/2005/8/layout/orgChart1"/>
    <dgm:cxn modelId="{8D0EF051-24C5-4897-A6F0-97AFBA88EE59}" type="presParOf" srcId="{430D20FD-D6A9-485D-9DAA-35D8A6BC9330}" destId="{2F006B6E-4923-4A57-B1A9-865C2C8EF0D7}" srcOrd="2" destOrd="0" presId="urn:microsoft.com/office/officeart/2005/8/layout/orgChart1"/>
    <dgm:cxn modelId="{7E5A18A7-48C5-467A-BE4A-E241458B930B}" type="presParOf" srcId="{766E1551-C232-4E65-B369-5DC981A9F35B}" destId="{AA1936AA-9765-446B-8177-34008A4C370F}" srcOrd="2" destOrd="0" presId="urn:microsoft.com/office/officeart/2005/8/layout/orgChart1"/>
    <dgm:cxn modelId="{2B68FAD2-F4DE-4E76-8D76-74FFBBCFDFC0}" type="presParOf" srcId="{6275F050-6E93-466B-99F6-CC7FA98F24AA}" destId="{FF8A3F94-AD7B-4628-AFEE-89FBEF91A72C}" srcOrd="2" destOrd="0" presId="urn:microsoft.com/office/officeart/2005/8/layout/orgChart1"/>
    <dgm:cxn modelId="{E35A050A-B45F-49F6-9292-137F30E301FC}" type="presParOf" srcId="{6275F050-6E93-466B-99F6-CC7FA98F24AA}" destId="{3959EF1B-09E0-4D28-BA4D-854F55DA0200}" srcOrd="3" destOrd="0" presId="urn:microsoft.com/office/officeart/2005/8/layout/orgChart1"/>
    <dgm:cxn modelId="{E2765945-48A1-4F0E-948F-C929F9815FA2}" type="presParOf" srcId="{3959EF1B-09E0-4D28-BA4D-854F55DA0200}" destId="{4670B338-D842-492C-A319-8BC61E354F33}" srcOrd="0" destOrd="0" presId="urn:microsoft.com/office/officeart/2005/8/layout/orgChart1"/>
    <dgm:cxn modelId="{A7298C0C-24BD-489E-9DF9-5DA07DD960FD}" type="presParOf" srcId="{4670B338-D842-492C-A319-8BC61E354F33}" destId="{E95CC44C-C944-451D-80E8-14CB81F186C1}" srcOrd="0" destOrd="0" presId="urn:microsoft.com/office/officeart/2005/8/layout/orgChart1"/>
    <dgm:cxn modelId="{5A4C92D3-3362-4834-98A3-31A64E54B07F}" type="presParOf" srcId="{4670B338-D842-492C-A319-8BC61E354F33}" destId="{E4439B99-8F8B-4CA4-A81A-1B1C64CBB327}" srcOrd="1" destOrd="0" presId="urn:microsoft.com/office/officeart/2005/8/layout/orgChart1"/>
    <dgm:cxn modelId="{9E5EDD08-FA05-4AC1-9448-E13BCDEBC9C6}" type="presParOf" srcId="{3959EF1B-09E0-4D28-BA4D-854F55DA0200}" destId="{AA1BA718-58AE-4942-9966-2A2295AC8553}" srcOrd="1" destOrd="0" presId="urn:microsoft.com/office/officeart/2005/8/layout/orgChart1"/>
    <dgm:cxn modelId="{8F8E6682-1CD3-42C2-A86A-9F13663D2350}" type="presParOf" srcId="{3959EF1B-09E0-4D28-BA4D-854F55DA0200}" destId="{376DF175-ECA6-470D-89F2-3818FC093625}" srcOrd="2" destOrd="0" presId="urn:microsoft.com/office/officeart/2005/8/layout/orgChart1"/>
    <dgm:cxn modelId="{240DA41F-8697-4034-B137-E7B1080DED85}" type="presParOf" srcId="{0C8627EB-519F-44DF-A66C-EC0240B0FC58}" destId="{E08E706C-BDF2-4152-BBCC-A688584B4112}" srcOrd="2" destOrd="0" presId="urn:microsoft.com/office/officeart/2005/8/layout/orgChart1"/>
    <dgm:cxn modelId="{81A8BC9A-1ED9-41DE-8C44-45263A60FE38}" type="presParOf" srcId="{E08E706C-BDF2-4152-BBCC-A688584B4112}" destId="{ADF2289E-5433-43A3-80E8-173FC9E8B2ED}" srcOrd="0" destOrd="0" presId="urn:microsoft.com/office/officeart/2005/8/layout/orgChart1"/>
    <dgm:cxn modelId="{BF6E1660-1FFC-4B83-82A5-11528E1ABE2C}" type="presParOf" srcId="{E08E706C-BDF2-4152-BBCC-A688584B4112}" destId="{6029DC30-3F96-4E5A-B8A6-8E3A8EC560A9}" srcOrd="1" destOrd="0" presId="urn:microsoft.com/office/officeart/2005/8/layout/orgChart1"/>
    <dgm:cxn modelId="{05FAF7DB-010D-4CB5-89CD-E650EBAEC1AE}" type="presParOf" srcId="{6029DC30-3F96-4E5A-B8A6-8E3A8EC560A9}" destId="{4B7C520C-BE84-4F9F-BACD-960BBAC1C221}" srcOrd="0" destOrd="0" presId="urn:microsoft.com/office/officeart/2005/8/layout/orgChart1"/>
    <dgm:cxn modelId="{A7FCAFFD-8AD9-44F4-92D9-EE75E2E93E5B}" type="presParOf" srcId="{4B7C520C-BE84-4F9F-BACD-960BBAC1C221}" destId="{9999F9C6-D91B-4FDB-A578-7BB4EA97B5D5}" srcOrd="0" destOrd="0" presId="urn:microsoft.com/office/officeart/2005/8/layout/orgChart1"/>
    <dgm:cxn modelId="{09C91C21-1560-48CD-86B7-34FFC80AB0C9}" type="presParOf" srcId="{4B7C520C-BE84-4F9F-BACD-960BBAC1C221}" destId="{033CD78B-0CE0-4BB4-BC94-E120A793FB1E}" srcOrd="1" destOrd="0" presId="urn:microsoft.com/office/officeart/2005/8/layout/orgChart1"/>
    <dgm:cxn modelId="{66E563C9-0DA9-42BF-AD5C-0E9EFBB0FA45}" type="presParOf" srcId="{6029DC30-3F96-4E5A-B8A6-8E3A8EC560A9}" destId="{1A9E2080-A04F-4355-BB01-E0DDDD281F4C}" srcOrd="1" destOrd="0" presId="urn:microsoft.com/office/officeart/2005/8/layout/orgChart1"/>
    <dgm:cxn modelId="{B63C8169-2714-4C23-855B-57B36D66C2A9}" type="presParOf" srcId="{6029DC30-3F96-4E5A-B8A6-8E3A8EC560A9}" destId="{E5B4B264-0BC9-466B-89AB-49050A16C5B6}" srcOrd="2" destOrd="0" presId="urn:microsoft.com/office/officeart/2005/8/layout/orgChart1"/>
    <dgm:cxn modelId="{69A8B30D-9334-420A-AE0F-D043B9755206}" type="presParOf" srcId="{6E3B0F38-A207-47DA-A603-2CEF077758F2}" destId="{C30613EB-34FC-49C4-8ECF-30F4234949D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2E625A-4766-4F81-A455-695045F953AC}" type="doc">
      <dgm:prSet loTypeId="urn:microsoft.com/office/officeart/2005/8/layout/process5" loCatId="process" qsTypeId="urn:microsoft.com/office/officeart/2005/8/quickstyle/simple1" qsCatId="simple" csTypeId="urn:microsoft.com/office/officeart/2005/8/colors/accent1_2" csCatId="accent1" phldr="1"/>
      <dgm:spPr/>
    </dgm:pt>
    <dgm:pt modelId="{7DF66C63-D785-4BEF-9BF6-F55BE679FB28}">
      <dgm:prSet phldrT="[Text]"/>
      <dgm:spPr/>
      <dgm:t>
        <a:bodyPr/>
        <a:lstStyle/>
        <a:p>
          <a:r>
            <a:rPr lang="en-US" dirty="0"/>
            <a:t>Member becomes aware of issue</a:t>
          </a:r>
        </a:p>
      </dgm:t>
    </dgm:pt>
    <dgm:pt modelId="{A7043125-BCB9-4B43-8727-ADD7AEDEADCC}" type="parTrans" cxnId="{516F8C84-EA9C-4DDE-ADC9-C3C6F8E103F8}">
      <dgm:prSet/>
      <dgm:spPr/>
      <dgm:t>
        <a:bodyPr/>
        <a:lstStyle/>
        <a:p>
          <a:endParaRPr lang="en-US"/>
        </a:p>
      </dgm:t>
    </dgm:pt>
    <dgm:pt modelId="{AB8A19BB-EDB9-4FAD-93D1-887958E19F63}" type="sibTrans" cxnId="{516F8C84-EA9C-4DDE-ADC9-C3C6F8E103F8}">
      <dgm:prSet/>
      <dgm:spPr/>
      <dgm:t>
        <a:bodyPr/>
        <a:lstStyle/>
        <a:p>
          <a:endParaRPr lang="en-US"/>
        </a:p>
      </dgm:t>
    </dgm:pt>
    <dgm:pt modelId="{C5528DAC-D5A3-4EB0-AF57-8E4FA4C6C50B}">
      <dgm:prSet phldrT="[Text]"/>
      <dgm:spPr/>
      <dgm:t>
        <a:bodyPr/>
        <a:lstStyle/>
        <a:p>
          <a:r>
            <a:rPr lang="en-US" dirty="0"/>
            <a:t>Member tries to resolve with supervisor (perhaps with assistance of </a:t>
          </a:r>
          <a:r>
            <a:rPr lang="en-US" b="1" dirty="0"/>
            <a:t>Steward</a:t>
          </a:r>
          <a:r>
            <a:rPr lang="en-US" dirty="0"/>
            <a:t>)</a:t>
          </a:r>
        </a:p>
      </dgm:t>
    </dgm:pt>
    <dgm:pt modelId="{9A97CC2D-23E5-4A60-BE29-DA3F8D10E86A}" type="parTrans" cxnId="{FE6A9DA1-1A62-46E4-92EA-5E47C1B6ECDF}">
      <dgm:prSet/>
      <dgm:spPr/>
      <dgm:t>
        <a:bodyPr/>
        <a:lstStyle/>
        <a:p>
          <a:endParaRPr lang="en-US"/>
        </a:p>
      </dgm:t>
    </dgm:pt>
    <dgm:pt modelId="{37C4AB5F-0D6E-43F8-AF52-BADB61D2D4FB}" type="sibTrans" cxnId="{FE6A9DA1-1A62-46E4-92EA-5E47C1B6ECDF}">
      <dgm:prSet/>
      <dgm:spPr/>
      <dgm:t>
        <a:bodyPr/>
        <a:lstStyle/>
        <a:p>
          <a:endParaRPr lang="en-US"/>
        </a:p>
      </dgm:t>
    </dgm:pt>
    <dgm:pt modelId="{9E9274C0-7723-447A-B289-508347036B54}">
      <dgm:prSet phldrT="[Text]"/>
      <dgm:spPr/>
      <dgm:t>
        <a:bodyPr/>
        <a:lstStyle/>
        <a:p>
          <a:r>
            <a:rPr lang="en-US" dirty="0"/>
            <a:t>Member consults </a:t>
          </a:r>
          <a:r>
            <a:rPr lang="en-US" b="1" dirty="0"/>
            <a:t>Steward</a:t>
          </a:r>
          <a:r>
            <a:rPr lang="en-US" dirty="0"/>
            <a:t> about supervisor’s response. At this point, a grievance may be filed in writing</a:t>
          </a:r>
        </a:p>
      </dgm:t>
    </dgm:pt>
    <dgm:pt modelId="{194C8980-3C4F-4E22-9E09-552948C7BD9E}" type="parTrans" cxnId="{AFEA91B8-FFD2-424A-A86C-0FDBF324757A}">
      <dgm:prSet/>
      <dgm:spPr/>
      <dgm:t>
        <a:bodyPr/>
        <a:lstStyle/>
        <a:p>
          <a:endParaRPr lang="en-US"/>
        </a:p>
      </dgm:t>
    </dgm:pt>
    <dgm:pt modelId="{B5B9A3DA-17A6-4846-BD0A-0A86D8FF1BD7}" type="sibTrans" cxnId="{AFEA91B8-FFD2-424A-A86C-0FDBF324757A}">
      <dgm:prSet/>
      <dgm:spPr/>
      <dgm:t>
        <a:bodyPr/>
        <a:lstStyle/>
        <a:p>
          <a:endParaRPr lang="en-US"/>
        </a:p>
      </dgm:t>
    </dgm:pt>
    <dgm:pt modelId="{0C02D1CF-D974-477E-90CF-10B4BF19E26B}">
      <dgm:prSet/>
      <dgm:spPr/>
      <dgm:t>
        <a:bodyPr/>
        <a:lstStyle/>
        <a:p>
          <a:r>
            <a:rPr lang="en-US" dirty="0"/>
            <a:t>If Steward needs counsel, then reaches out to </a:t>
          </a:r>
          <a:r>
            <a:rPr lang="en-US" b="1" dirty="0"/>
            <a:t>Chief Steward</a:t>
          </a:r>
        </a:p>
      </dgm:t>
    </dgm:pt>
    <dgm:pt modelId="{1C6CE5DA-5F84-4889-A96A-046415F42BFF}" type="parTrans" cxnId="{A39F3103-E8DE-426D-9258-CB0894572475}">
      <dgm:prSet/>
      <dgm:spPr/>
      <dgm:t>
        <a:bodyPr/>
        <a:lstStyle/>
        <a:p>
          <a:endParaRPr lang="en-US"/>
        </a:p>
      </dgm:t>
    </dgm:pt>
    <dgm:pt modelId="{C2DE778B-0890-4A91-A564-02CA314A085A}" type="sibTrans" cxnId="{A39F3103-E8DE-426D-9258-CB0894572475}">
      <dgm:prSet/>
      <dgm:spPr/>
      <dgm:t>
        <a:bodyPr/>
        <a:lstStyle/>
        <a:p>
          <a:endParaRPr lang="en-US"/>
        </a:p>
      </dgm:t>
    </dgm:pt>
    <dgm:pt modelId="{1FB7BDC6-0DDD-4D1B-B014-1158F61D85AC}">
      <dgm:prSet/>
      <dgm:spPr/>
      <dgm:t>
        <a:bodyPr/>
        <a:lstStyle/>
        <a:p>
          <a:r>
            <a:rPr lang="en-US" dirty="0"/>
            <a:t>If Chief Steward needs counsel, then reaches out to </a:t>
          </a:r>
          <a:r>
            <a:rPr lang="en-US" b="1" dirty="0"/>
            <a:t>Service Rep</a:t>
          </a:r>
        </a:p>
      </dgm:t>
    </dgm:pt>
    <dgm:pt modelId="{6C4E96EC-9FC0-494E-9D9B-009F6F024858}" type="parTrans" cxnId="{23AC5BEF-ABB0-4FA5-A745-AE3435A66A96}">
      <dgm:prSet/>
      <dgm:spPr/>
      <dgm:t>
        <a:bodyPr/>
        <a:lstStyle/>
        <a:p>
          <a:endParaRPr lang="en-US"/>
        </a:p>
      </dgm:t>
    </dgm:pt>
    <dgm:pt modelId="{5C477216-2A68-47B3-9A5A-362D0D773D5E}" type="sibTrans" cxnId="{23AC5BEF-ABB0-4FA5-A745-AE3435A66A96}">
      <dgm:prSet/>
      <dgm:spPr/>
      <dgm:t>
        <a:bodyPr/>
        <a:lstStyle/>
        <a:p>
          <a:endParaRPr lang="en-US"/>
        </a:p>
      </dgm:t>
    </dgm:pt>
    <dgm:pt modelId="{672C5913-8C07-4899-8E47-505654EE4A33}" type="pres">
      <dgm:prSet presAssocID="{582E625A-4766-4F81-A455-695045F953AC}" presName="diagram" presStyleCnt="0">
        <dgm:presLayoutVars>
          <dgm:dir/>
          <dgm:resizeHandles val="exact"/>
        </dgm:presLayoutVars>
      </dgm:prSet>
      <dgm:spPr/>
    </dgm:pt>
    <dgm:pt modelId="{A4541951-F677-4C0D-A4C4-ED5282B97573}" type="pres">
      <dgm:prSet presAssocID="{7DF66C63-D785-4BEF-9BF6-F55BE679FB28}" presName="node" presStyleLbl="node1" presStyleIdx="0" presStyleCnt="5">
        <dgm:presLayoutVars>
          <dgm:bulletEnabled val="1"/>
        </dgm:presLayoutVars>
      </dgm:prSet>
      <dgm:spPr/>
    </dgm:pt>
    <dgm:pt modelId="{D3900AF5-0055-4B41-A258-1A0A04CDE790}" type="pres">
      <dgm:prSet presAssocID="{AB8A19BB-EDB9-4FAD-93D1-887958E19F63}" presName="sibTrans" presStyleLbl="sibTrans2D1" presStyleIdx="0" presStyleCnt="4"/>
      <dgm:spPr/>
    </dgm:pt>
    <dgm:pt modelId="{F429B571-4E76-4CD3-90E8-C80DAF0545E3}" type="pres">
      <dgm:prSet presAssocID="{AB8A19BB-EDB9-4FAD-93D1-887958E19F63}" presName="connectorText" presStyleLbl="sibTrans2D1" presStyleIdx="0" presStyleCnt="4"/>
      <dgm:spPr/>
    </dgm:pt>
    <dgm:pt modelId="{7F7BACA2-D880-4F14-B51D-69F3DAD0CC6B}" type="pres">
      <dgm:prSet presAssocID="{C5528DAC-D5A3-4EB0-AF57-8E4FA4C6C50B}" presName="node" presStyleLbl="node1" presStyleIdx="1" presStyleCnt="5">
        <dgm:presLayoutVars>
          <dgm:bulletEnabled val="1"/>
        </dgm:presLayoutVars>
      </dgm:prSet>
      <dgm:spPr/>
    </dgm:pt>
    <dgm:pt modelId="{C1D9D4CF-C1DF-4794-A49D-9CF4825F07D3}" type="pres">
      <dgm:prSet presAssocID="{37C4AB5F-0D6E-43F8-AF52-BADB61D2D4FB}" presName="sibTrans" presStyleLbl="sibTrans2D1" presStyleIdx="1" presStyleCnt="4"/>
      <dgm:spPr/>
    </dgm:pt>
    <dgm:pt modelId="{8F0D8D7E-78C6-4FCA-8741-B61782996CC8}" type="pres">
      <dgm:prSet presAssocID="{37C4AB5F-0D6E-43F8-AF52-BADB61D2D4FB}" presName="connectorText" presStyleLbl="sibTrans2D1" presStyleIdx="1" presStyleCnt="4"/>
      <dgm:spPr/>
    </dgm:pt>
    <dgm:pt modelId="{A00E406F-F8AE-4EC7-A4EB-CDA8E80C3A2E}" type="pres">
      <dgm:prSet presAssocID="{9E9274C0-7723-447A-B289-508347036B54}" presName="node" presStyleLbl="node1" presStyleIdx="2" presStyleCnt="5">
        <dgm:presLayoutVars>
          <dgm:bulletEnabled val="1"/>
        </dgm:presLayoutVars>
      </dgm:prSet>
      <dgm:spPr/>
    </dgm:pt>
    <dgm:pt modelId="{04F7170F-5601-4398-A748-79DD38A0CD24}" type="pres">
      <dgm:prSet presAssocID="{B5B9A3DA-17A6-4846-BD0A-0A86D8FF1BD7}" presName="sibTrans" presStyleLbl="sibTrans2D1" presStyleIdx="2" presStyleCnt="4"/>
      <dgm:spPr/>
    </dgm:pt>
    <dgm:pt modelId="{103F4416-9AC6-42AC-A3C9-D942BADAD3B5}" type="pres">
      <dgm:prSet presAssocID="{B5B9A3DA-17A6-4846-BD0A-0A86D8FF1BD7}" presName="connectorText" presStyleLbl="sibTrans2D1" presStyleIdx="2" presStyleCnt="4"/>
      <dgm:spPr/>
    </dgm:pt>
    <dgm:pt modelId="{541E9B8F-E821-43E2-9586-849BDED99D37}" type="pres">
      <dgm:prSet presAssocID="{0C02D1CF-D974-477E-90CF-10B4BF19E26B}" presName="node" presStyleLbl="node1" presStyleIdx="3" presStyleCnt="5">
        <dgm:presLayoutVars>
          <dgm:bulletEnabled val="1"/>
        </dgm:presLayoutVars>
      </dgm:prSet>
      <dgm:spPr/>
    </dgm:pt>
    <dgm:pt modelId="{ADA89CE6-BF64-4092-A046-C0A19030C48F}" type="pres">
      <dgm:prSet presAssocID="{C2DE778B-0890-4A91-A564-02CA314A085A}" presName="sibTrans" presStyleLbl="sibTrans2D1" presStyleIdx="3" presStyleCnt="4"/>
      <dgm:spPr/>
    </dgm:pt>
    <dgm:pt modelId="{8F94C542-F69E-4B35-9A56-8E3678EEF0A6}" type="pres">
      <dgm:prSet presAssocID="{C2DE778B-0890-4A91-A564-02CA314A085A}" presName="connectorText" presStyleLbl="sibTrans2D1" presStyleIdx="3" presStyleCnt="4"/>
      <dgm:spPr/>
    </dgm:pt>
    <dgm:pt modelId="{4C689652-EF68-4F4C-997F-D5BC145F55A8}" type="pres">
      <dgm:prSet presAssocID="{1FB7BDC6-0DDD-4D1B-B014-1158F61D85AC}" presName="node" presStyleLbl="node1" presStyleIdx="4" presStyleCnt="5">
        <dgm:presLayoutVars>
          <dgm:bulletEnabled val="1"/>
        </dgm:presLayoutVars>
      </dgm:prSet>
      <dgm:spPr/>
    </dgm:pt>
  </dgm:ptLst>
  <dgm:cxnLst>
    <dgm:cxn modelId="{A39F3103-E8DE-426D-9258-CB0894572475}" srcId="{582E625A-4766-4F81-A455-695045F953AC}" destId="{0C02D1CF-D974-477E-90CF-10B4BF19E26B}" srcOrd="3" destOrd="0" parTransId="{1C6CE5DA-5F84-4889-A96A-046415F42BFF}" sibTransId="{C2DE778B-0890-4A91-A564-02CA314A085A}"/>
    <dgm:cxn modelId="{3C9AD223-040F-4EE5-B7BE-19E4B3168D82}" type="presOf" srcId="{1FB7BDC6-0DDD-4D1B-B014-1158F61D85AC}" destId="{4C689652-EF68-4F4C-997F-D5BC145F55A8}" srcOrd="0" destOrd="0" presId="urn:microsoft.com/office/officeart/2005/8/layout/process5"/>
    <dgm:cxn modelId="{492F705F-51EC-4706-A968-4805EEB99234}" type="presOf" srcId="{7DF66C63-D785-4BEF-9BF6-F55BE679FB28}" destId="{A4541951-F677-4C0D-A4C4-ED5282B97573}" srcOrd="0" destOrd="0" presId="urn:microsoft.com/office/officeart/2005/8/layout/process5"/>
    <dgm:cxn modelId="{DD9A4462-925E-4AFE-AF6F-7055F057489B}" type="presOf" srcId="{C2DE778B-0890-4A91-A564-02CA314A085A}" destId="{ADA89CE6-BF64-4092-A046-C0A19030C48F}" srcOrd="0" destOrd="0" presId="urn:microsoft.com/office/officeart/2005/8/layout/process5"/>
    <dgm:cxn modelId="{9728924E-5DD0-4E80-A682-4E465E89E6BB}" type="presOf" srcId="{37C4AB5F-0D6E-43F8-AF52-BADB61D2D4FB}" destId="{C1D9D4CF-C1DF-4794-A49D-9CF4825F07D3}" srcOrd="0" destOrd="0" presId="urn:microsoft.com/office/officeart/2005/8/layout/process5"/>
    <dgm:cxn modelId="{D5B96D76-EF46-4F0C-A70A-FBB2D48C82FA}" type="presOf" srcId="{B5B9A3DA-17A6-4846-BD0A-0A86D8FF1BD7}" destId="{103F4416-9AC6-42AC-A3C9-D942BADAD3B5}" srcOrd="1" destOrd="0" presId="urn:microsoft.com/office/officeart/2005/8/layout/process5"/>
    <dgm:cxn modelId="{3F66217A-F869-4E54-B8F7-0B9E05406E8F}" type="presOf" srcId="{37C4AB5F-0D6E-43F8-AF52-BADB61D2D4FB}" destId="{8F0D8D7E-78C6-4FCA-8741-B61782996CC8}" srcOrd="1" destOrd="0" presId="urn:microsoft.com/office/officeart/2005/8/layout/process5"/>
    <dgm:cxn modelId="{4E49FC80-0B52-4EBC-97FD-D1EBCC806819}" type="presOf" srcId="{AB8A19BB-EDB9-4FAD-93D1-887958E19F63}" destId="{F429B571-4E76-4CD3-90E8-C80DAF0545E3}" srcOrd="1" destOrd="0" presId="urn:microsoft.com/office/officeart/2005/8/layout/process5"/>
    <dgm:cxn modelId="{C20CA483-6B05-4BB7-A4ED-B5C502C0574C}" type="presOf" srcId="{AB8A19BB-EDB9-4FAD-93D1-887958E19F63}" destId="{D3900AF5-0055-4B41-A258-1A0A04CDE790}" srcOrd="0" destOrd="0" presId="urn:microsoft.com/office/officeart/2005/8/layout/process5"/>
    <dgm:cxn modelId="{516F8C84-EA9C-4DDE-ADC9-C3C6F8E103F8}" srcId="{582E625A-4766-4F81-A455-695045F953AC}" destId="{7DF66C63-D785-4BEF-9BF6-F55BE679FB28}" srcOrd="0" destOrd="0" parTransId="{A7043125-BCB9-4B43-8727-ADD7AEDEADCC}" sibTransId="{AB8A19BB-EDB9-4FAD-93D1-887958E19F63}"/>
    <dgm:cxn modelId="{CF8CC595-6BCC-4B73-8B32-140112B85671}" type="presOf" srcId="{0C02D1CF-D974-477E-90CF-10B4BF19E26B}" destId="{541E9B8F-E821-43E2-9586-849BDED99D37}" srcOrd="0" destOrd="0" presId="urn:microsoft.com/office/officeart/2005/8/layout/process5"/>
    <dgm:cxn modelId="{FE6A9DA1-1A62-46E4-92EA-5E47C1B6ECDF}" srcId="{582E625A-4766-4F81-A455-695045F953AC}" destId="{C5528DAC-D5A3-4EB0-AF57-8E4FA4C6C50B}" srcOrd="1" destOrd="0" parTransId="{9A97CC2D-23E5-4A60-BE29-DA3F8D10E86A}" sibTransId="{37C4AB5F-0D6E-43F8-AF52-BADB61D2D4FB}"/>
    <dgm:cxn modelId="{E5B722B7-57EB-4CF2-A228-8D7751BF9675}" type="presOf" srcId="{C2DE778B-0890-4A91-A564-02CA314A085A}" destId="{8F94C542-F69E-4B35-9A56-8E3678EEF0A6}" srcOrd="1" destOrd="0" presId="urn:microsoft.com/office/officeart/2005/8/layout/process5"/>
    <dgm:cxn modelId="{AFEA91B8-FFD2-424A-A86C-0FDBF324757A}" srcId="{582E625A-4766-4F81-A455-695045F953AC}" destId="{9E9274C0-7723-447A-B289-508347036B54}" srcOrd="2" destOrd="0" parTransId="{194C8980-3C4F-4E22-9E09-552948C7BD9E}" sibTransId="{B5B9A3DA-17A6-4846-BD0A-0A86D8FF1BD7}"/>
    <dgm:cxn modelId="{646C01BD-F6C1-43B4-BB85-37677CAA7CE7}" type="presOf" srcId="{B5B9A3DA-17A6-4846-BD0A-0A86D8FF1BD7}" destId="{04F7170F-5601-4398-A748-79DD38A0CD24}" srcOrd="0" destOrd="0" presId="urn:microsoft.com/office/officeart/2005/8/layout/process5"/>
    <dgm:cxn modelId="{7EBA4FDC-1FDF-4E2B-8336-E99ADE95E49A}" type="presOf" srcId="{9E9274C0-7723-447A-B289-508347036B54}" destId="{A00E406F-F8AE-4EC7-A4EB-CDA8E80C3A2E}" srcOrd="0" destOrd="0" presId="urn:microsoft.com/office/officeart/2005/8/layout/process5"/>
    <dgm:cxn modelId="{E55455DC-8E58-4499-8B45-3409A273CBE4}" type="presOf" srcId="{582E625A-4766-4F81-A455-695045F953AC}" destId="{672C5913-8C07-4899-8E47-505654EE4A33}" srcOrd="0" destOrd="0" presId="urn:microsoft.com/office/officeart/2005/8/layout/process5"/>
    <dgm:cxn modelId="{3578ADE2-1E4F-4A8D-BFF0-B7E528C5C4A6}" type="presOf" srcId="{C5528DAC-D5A3-4EB0-AF57-8E4FA4C6C50B}" destId="{7F7BACA2-D880-4F14-B51D-69F3DAD0CC6B}" srcOrd="0" destOrd="0" presId="urn:microsoft.com/office/officeart/2005/8/layout/process5"/>
    <dgm:cxn modelId="{23AC5BEF-ABB0-4FA5-A745-AE3435A66A96}" srcId="{582E625A-4766-4F81-A455-695045F953AC}" destId="{1FB7BDC6-0DDD-4D1B-B014-1158F61D85AC}" srcOrd="4" destOrd="0" parTransId="{6C4E96EC-9FC0-494E-9D9B-009F6F024858}" sibTransId="{5C477216-2A68-47B3-9A5A-362D0D773D5E}"/>
    <dgm:cxn modelId="{CB0E91F7-CFD6-40FC-B60C-4752327BA0D5}" type="presParOf" srcId="{672C5913-8C07-4899-8E47-505654EE4A33}" destId="{A4541951-F677-4C0D-A4C4-ED5282B97573}" srcOrd="0" destOrd="0" presId="urn:microsoft.com/office/officeart/2005/8/layout/process5"/>
    <dgm:cxn modelId="{893FBB4B-6A86-4498-94DF-763CD882967B}" type="presParOf" srcId="{672C5913-8C07-4899-8E47-505654EE4A33}" destId="{D3900AF5-0055-4B41-A258-1A0A04CDE790}" srcOrd="1" destOrd="0" presId="urn:microsoft.com/office/officeart/2005/8/layout/process5"/>
    <dgm:cxn modelId="{A3A175D1-CCF9-47BA-A049-C24EC3979AA3}" type="presParOf" srcId="{D3900AF5-0055-4B41-A258-1A0A04CDE790}" destId="{F429B571-4E76-4CD3-90E8-C80DAF0545E3}" srcOrd="0" destOrd="0" presId="urn:microsoft.com/office/officeart/2005/8/layout/process5"/>
    <dgm:cxn modelId="{039C13D6-3697-49B8-91E6-5C5487B4154A}" type="presParOf" srcId="{672C5913-8C07-4899-8E47-505654EE4A33}" destId="{7F7BACA2-D880-4F14-B51D-69F3DAD0CC6B}" srcOrd="2" destOrd="0" presId="urn:microsoft.com/office/officeart/2005/8/layout/process5"/>
    <dgm:cxn modelId="{133BD78D-430D-4FD2-9CDE-1484B5E856C2}" type="presParOf" srcId="{672C5913-8C07-4899-8E47-505654EE4A33}" destId="{C1D9D4CF-C1DF-4794-A49D-9CF4825F07D3}" srcOrd="3" destOrd="0" presId="urn:microsoft.com/office/officeart/2005/8/layout/process5"/>
    <dgm:cxn modelId="{A39F248D-81F1-418B-8187-982600F2E196}" type="presParOf" srcId="{C1D9D4CF-C1DF-4794-A49D-9CF4825F07D3}" destId="{8F0D8D7E-78C6-4FCA-8741-B61782996CC8}" srcOrd="0" destOrd="0" presId="urn:microsoft.com/office/officeart/2005/8/layout/process5"/>
    <dgm:cxn modelId="{41026EE7-2606-482F-BE6F-502DDC60981F}" type="presParOf" srcId="{672C5913-8C07-4899-8E47-505654EE4A33}" destId="{A00E406F-F8AE-4EC7-A4EB-CDA8E80C3A2E}" srcOrd="4" destOrd="0" presId="urn:microsoft.com/office/officeart/2005/8/layout/process5"/>
    <dgm:cxn modelId="{E68B7153-E1C0-41DA-B718-46A30D13FEFE}" type="presParOf" srcId="{672C5913-8C07-4899-8E47-505654EE4A33}" destId="{04F7170F-5601-4398-A748-79DD38A0CD24}" srcOrd="5" destOrd="0" presId="urn:microsoft.com/office/officeart/2005/8/layout/process5"/>
    <dgm:cxn modelId="{83EFA375-AD00-4B3E-B5BE-4741FEB7C549}" type="presParOf" srcId="{04F7170F-5601-4398-A748-79DD38A0CD24}" destId="{103F4416-9AC6-42AC-A3C9-D942BADAD3B5}" srcOrd="0" destOrd="0" presId="urn:microsoft.com/office/officeart/2005/8/layout/process5"/>
    <dgm:cxn modelId="{8C2EF28F-8364-46AC-AB15-E61FCC35EA9D}" type="presParOf" srcId="{672C5913-8C07-4899-8E47-505654EE4A33}" destId="{541E9B8F-E821-43E2-9586-849BDED99D37}" srcOrd="6" destOrd="0" presId="urn:microsoft.com/office/officeart/2005/8/layout/process5"/>
    <dgm:cxn modelId="{CEEBA084-D24C-42BC-A937-38A7CCCFD48D}" type="presParOf" srcId="{672C5913-8C07-4899-8E47-505654EE4A33}" destId="{ADA89CE6-BF64-4092-A046-C0A19030C48F}" srcOrd="7" destOrd="0" presId="urn:microsoft.com/office/officeart/2005/8/layout/process5"/>
    <dgm:cxn modelId="{0BB79C6C-F610-4AFD-BF50-4D17794BC1F9}" type="presParOf" srcId="{ADA89CE6-BF64-4092-A046-C0A19030C48F}" destId="{8F94C542-F69E-4B35-9A56-8E3678EEF0A6}" srcOrd="0" destOrd="0" presId="urn:microsoft.com/office/officeart/2005/8/layout/process5"/>
    <dgm:cxn modelId="{AD6DAA5D-8B7C-4201-8D0C-7C3F99EFC41D}" type="presParOf" srcId="{672C5913-8C07-4899-8E47-505654EE4A33}" destId="{4C689652-EF68-4F4C-997F-D5BC145F55A8}"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148D08-4A59-41E9-86AA-9063B05AED1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43402F5-4765-4B39-9779-09A3764F1DAE}">
      <dgm:prSet/>
      <dgm:spPr/>
      <dgm:t>
        <a:bodyPr/>
        <a:lstStyle/>
        <a:p>
          <a:r>
            <a:rPr lang="en-US" b="1" dirty="0"/>
            <a:t>Follow the specific requirements in your contract’s grievance procedure for submitting a written grievance. Make sure your Chief Steward or Service Rep knows whenever you are filing a grievance</a:t>
          </a:r>
        </a:p>
      </dgm:t>
    </dgm:pt>
    <dgm:pt modelId="{7DE4FA20-F9E6-4453-8F03-CF69A1CBA8DE}" type="parTrans" cxnId="{BA0D66EF-B7D6-4F39-9385-88B8E18EC57E}">
      <dgm:prSet/>
      <dgm:spPr/>
      <dgm:t>
        <a:bodyPr/>
        <a:lstStyle/>
        <a:p>
          <a:endParaRPr lang="en-US"/>
        </a:p>
      </dgm:t>
    </dgm:pt>
    <dgm:pt modelId="{D541ABB0-9EF0-4D15-84A9-25D03D31FB9F}" type="sibTrans" cxnId="{BA0D66EF-B7D6-4F39-9385-88B8E18EC57E}">
      <dgm:prSet/>
      <dgm:spPr/>
      <dgm:t>
        <a:bodyPr/>
        <a:lstStyle/>
        <a:p>
          <a:endParaRPr lang="en-US"/>
        </a:p>
      </dgm:t>
    </dgm:pt>
    <dgm:pt modelId="{3FADCE84-A397-410C-8F39-75ACC9352428}">
      <dgm:prSet/>
      <dgm:spPr/>
      <dgm:t>
        <a:bodyPr/>
        <a:lstStyle/>
        <a:p>
          <a:r>
            <a:rPr lang="en-US" b="1" dirty="0"/>
            <a:t>Do not try to write all the facts and arguments; write only what is needed per the contract requirements</a:t>
          </a:r>
        </a:p>
      </dgm:t>
    </dgm:pt>
    <dgm:pt modelId="{7918618A-C9C1-4897-8C7F-B66352BA7A6C}" type="parTrans" cxnId="{633FDD3A-7CA7-40C2-A079-70DCBEC06A1F}">
      <dgm:prSet/>
      <dgm:spPr/>
      <dgm:t>
        <a:bodyPr/>
        <a:lstStyle/>
        <a:p>
          <a:endParaRPr lang="en-US"/>
        </a:p>
      </dgm:t>
    </dgm:pt>
    <dgm:pt modelId="{B3530E22-D284-41FF-9C4C-C5375AB40CF7}" type="sibTrans" cxnId="{633FDD3A-7CA7-40C2-A079-70DCBEC06A1F}">
      <dgm:prSet/>
      <dgm:spPr/>
      <dgm:t>
        <a:bodyPr/>
        <a:lstStyle/>
        <a:p>
          <a:endParaRPr lang="en-US"/>
        </a:p>
      </dgm:t>
    </dgm:pt>
    <dgm:pt modelId="{0C59F61C-7E2E-4399-9277-56EACB78EBAB}">
      <dgm:prSet/>
      <dgm:spPr/>
      <dgm:t>
        <a:bodyPr/>
        <a:lstStyle/>
        <a:p>
          <a:r>
            <a:rPr lang="en-US" b="1" dirty="0"/>
            <a:t>In cases of discipline, always cite the “just cause” provision. Always write “</a:t>
          </a:r>
          <a:r>
            <a:rPr lang="en-US" b="1" i="1" dirty="0"/>
            <a:t>Grievant was [disciplined, suspended, terminated] without just cause.”</a:t>
          </a:r>
          <a:endParaRPr lang="en-US" b="1" dirty="0"/>
        </a:p>
      </dgm:t>
    </dgm:pt>
    <dgm:pt modelId="{9A2F0F82-30EC-4E4F-8C29-64826358D0E6}" type="parTrans" cxnId="{AC429EB2-80C6-420C-985D-E4420CDC7903}">
      <dgm:prSet/>
      <dgm:spPr/>
      <dgm:t>
        <a:bodyPr/>
        <a:lstStyle/>
        <a:p>
          <a:endParaRPr lang="en-US"/>
        </a:p>
      </dgm:t>
    </dgm:pt>
    <dgm:pt modelId="{699F8B24-3F3E-45F8-9829-7AFF4C5E495B}" type="sibTrans" cxnId="{AC429EB2-80C6-420C-985D-E4420CDC7903}">
      <dgm:prSet/>
      <dgm:spPr/>
      <dgm:t>
        <a:bodyPr/>
        <a:lstStyle/>
        <a:p>
          <a:endParaRPr lang="en-US"/>
        </a:p>
      </dgm:t>
    </dgm:pt>
    <dgm:pt modelId="{A9529FF6-926D-4D26-AFFA-9F9073330F7D}">
      <dgm:prSet/>
      <dgm:spPr/>
      <dgm:t>
        <a:bodyPr/>
        <a:lstStyle/>
        <a:p>
          <a:r>
            <a:rPr lang="en-US" b="1" dirty="0"/>
            <a:t>In all cases, cite the relevant contract language, </a:t>
          </a:r>
          <a:r>
            <a:rPr lang="en-US" b="1" i="1" dirty="0"/>
            <a:t>as well as “any other articles and policies that may apply</a:t>
          </a:r>
          <a:r>
            <a:rPr lang="en-US" b="1" dirty="0"/>
            <a:t>.”</a:t>
          </a:r>
        </a:p>
      </dgm:t>
    </dgm:pt>
    <dgm:pt modelId="{643714A2-728B-410E-B360-BD516C97F6EB}" type="parTrans" cxnId="{0750C23C-7094-400E-8DAA-E7135BEF7BF6}">
      <dgm:prSet/>
      <dgm:spPr/>
      <dgm:t>
        <a:bodyPr/>
        <a:lstStyle/>
        <a:p>
          <a:endParaRPr lang="en-US"/>
        </a:p>
      </dgm:t>
    </dgm:pt>
    <dgm:pt modelId="{D36B3890-3341-4D09-A643-2E649D0F5FEF}" type="sibTrans" cxnId="{0750C23C-7094-400E-8DAA-E7135BEF7BF6}">
      <dgm:prSet/>
      <dgm:spPr/>
      <dgm:t>
        <a:bodyPr/>
        <a:lstStyle/>
        <a:p>
          <a:endParaRPr lang="en-US"/>
        </a:p>
      </dgm:t>
    </dgm:pt>
    <dgm:pt modelId="{81183C78-629F-42B1-8052-F5C3867E048D}">
      <dgm:prSet/>
      <dgm:spPr/>
      <dgm:t>
        <a:bodyPr/>
        <a:lstStyle/>
        <a:p>
          <a:r>
            <a:rPr lang="en-US" b="1" dirty="0"/>
            <a:t>For the remedy, always write: “Make the grievant whole.”</a:t>
          </a:r>
        </a:p>
      </dgm:t>
    </dgm:pt>
    <dgm:pt modelId="{EFB58358-B674-44BF-9931-051039A9CBD1}" type="parTrans" cxnId="{D638C3B0-F486-40C0-998A-C8A0328AFB02}">
      <dgm:prSet/>
      <dgm:spPr/>
      <dgm:t>
        <a:bodyPr/>
        <a:lstStyle/>
        <a:p>
          <a:endParaRPr lang="en-US"/>
        </a:p>
      </dgm:t>
    </dgm:pt>
    <dgm:pt modelId="{853CFE53-374E-4EC8-8517-516C22D2242F}" type="sibTrans" cxnId="{D638C3B0-F486-40C0-998A-C8A0328AFB02}">
      <dgm:prSet/>
      <dgm:spPr/>
      <dgm:t>
        <a:bodyPr/>
        <a:lstStyle/>
        <a:p>
          <a:endParaRPr lang="en-US"/>
        </a:p>
      </dgm:t>
    </dgm:pt>
    <dgm:pt modelId="{3B75E6CA-4F84-47C0-AED1-3D509B6F8731}" type="pres">
      <dgm:prSet presAssocID="{5F148D08-4A59-41E9-86AA-9063B05AED13}" presName="root" presStyleCnt="0">
        <dgm:presLayoutVars>
          <dgm:dir/>
          <dgm:resizeHandles val="exact"/>
        </dgm:presLayoutVars>
      </dgm:prSet>
      <dgm:spPr/>
    </dgm:pt>
    <dgm:pt modelId="{1ED8B9C3-9629-4C93-BAE4-D3B27F8FEC0A}" type="pres">
      <dgm:prSet presAssocID="{A43402F5-4765-4B39-9779-09A3764F1DAE}" presName="compNode" presStyleCnt="0"/>
      <dgm:spPr/>
    </dgm:pt>
    <dgm:pt modelId="{2401E951-51E3-4B77-95F8-D3B92B66C288}" type="pres">
      <dgm:prSet presAssocID="{A43402F5-4765-4B39-9779-09A3764F1DAE}" presName="bgRect" presStyleLbl="bgShp" presStyleIdx="0" presStyleCnt="5"/>
      <dgm:spPr/>
    </dgm:pt>
    <dgm:pt modelId="{6758ED4A-ADFC-4C04-AAD2-0144797E4E5B}" type="pres">
      <dgm:prSet presAssocID="{A43402F5-4765-4B39-9779-09A3764F1DA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A3C52D8A-6352-4280-9738-F34552D1BBF7}" type="pres">
      <dgm:prSet presAssocID="{A43402F5-4765-4B39-9779-09A3764F1DAE}" presName="spaceRect" presStyleCnt="0"/>
      <dgm:spPr/>
    </dgm:pt>
    <dgm:pt modelId="{E56AA897-3759-46FD-983E-22F82B52F7A3}" type="pres">
      <dgm:prSet presAssocID="{A43402F5-4765-4B39-9779-09A3764F1DAE}" presName="parTx" presStyleLbl="revTx" presStyleIdx="0" presStyleCnt="5">
        <dgm:presLayoutVars>
          <dgm:chMax val="0"/>
          <dgm:chPref val="0"/>
        </dgm:presLayoutVars>
      </dgm:prSet>
      <dgm:spPr/>
    </dgm:pt>
    <dgm:pt modelId="{C67C9DED-D12F-4945-8362-CF59D935C069}" type="pres">
      <dgm:prSet presAssocID="{D541ABB0-9EF0-4D15-84A9-25D03D31FB9F}" presName="sibTrans" presStyleCnt="0"/>
      <dgm:spPr/>
    </dgm:pt>
    <dgm:pt modelId="{AE7E74A5-9DF9-44E7-A4AA-A69EEF14E0AA}" type="pres">
      <dgm:prSet presAssocID="{3FADCE84-A397-410C-8F39-75ACC9352428}" presName="compNode" presStyleCnt="0"/>
      <dgm:spPr/>
    </dgm:pt>
    <dgm:pt modelId="{4459EEC2-CA42-406F-B04D-4F7977D5FF55}" type="pres">
      <dgm:prSet presAssocID="{3FADCE84-A397-410C-8F39-75ACC9352428}" presName="bgRect" presStyleLbl="bgShp" presStyleIdx="1" presStyleCnt="5"/>
      <dgm:spPr/>
    </dgm:pt>
    <dgm:pt modelId="{C593DCCA-B557-4FB5-B75B-E252F550E275}" type="pres">
      <dgm:prSet presAssocID="{3FADCE84-A397-410C-8F39-75ACC935242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A1762E21-6A8B-45A5-8EC1-E00DE3951EAE}" type="pres">
      <dgm:prSet presAssocID="{3FADCE84-A397-410C-8F39-75ACC9352428}" presName="spaceRect" presStyleCnt="0"/>
      <dgm:spPr/>
    </dgm:pt>
    <dgm:pt modelId="{C0D9B37D-7069-47E1-AA73-826D915BD98A}" type="pres">
      <dgm:prSet presAssocID="{3FADCE84-A397-410C-8F39-75ACC9352428}" presName="parTx" presStyleLbl="revTx" presStyleIdx="1" presStyleCnt="5">
        <dgm:presLayoutVars>
          <dgm:chMax val="0"/>
          <dgm:chPref val="0"/>
        </dgm:presLayoutVars>
      </dgm:prSet>
      <dgm:spPr/>
    </dgm:pt>
    <dgm:pt modelId="{3D5777A8-3543-4420-967F-2C5FC896E723}" type="pres">
      <dgm:prSet presAssocID="{B3530E22-D284-41FF-9C4C-C5375AB40CF7}" presName="sibTrans" presStyleCnt="0"/>
      <dgm:spPr/>
    </dgm:pt>
    <dgm:pt modelId="{A7D2C05E-05DE-46FF-8B44-E31452A3348B}" type="pres">
      <dgm:prSet presAssocID="{0C59F61C-7E2E-4399-9277-56EACB78EBAB}" presName="compNode" presStyleCnt="0"/>
      <dgm:spPr/>
    </dgm:pt>
    <dgm:pt modelId="{FEAFC665-8C10-417C-BADB-16A2C0AC8CF7}" type="pres">
      <dgm:prSet presAssocID="{0C59F61C-7E2E-4399-9277-56EACB78EBAB}" presName="bgRect" presStyleLbl="bgShp" presStyleIdx="2" presStyleCnt="5"/>
      <dgm:spPr/>
    </dgm:pt>
    <dgm:pt modelId="{B9CB5242-E1AF-4A73-B635-59A0DB98DB63}" type="pres">
      <dgm:prSet presAssocID="{0C59F61C-7E2E-4399-9277-56EACB78EBA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B27F7C25-5B80-4A85-B2F6-DD85CAD85637}" type="pres">
      <dgm:prSet presAssocID="{0C59F61C-7E2E-4399-9277-56EACB78EBAB}" presName="spaceRect" presStyleCnt="0"/>
      <dgm:spPr/>
    </dgm:pt>
    <dgm:pt modelId="{2ADD3C41-FDB3-4CF8-B10B-7493BE5CD31B}" type="pres">
      <dgm:prSet presAssocID="{0C59F61C-7E2E-4399-9277-56EACB78EBAB}" presName="parTx" presStyleLbl="revTx" presStyleIdx="2" presStyleCnt="5">
        <dgm:presLayoutVars>
          <dgm:chMax val="0"/>
          <dgm:chPref val="0"/>
        </dgm:presLayoutVars>
      </dgm:prSet>
      <dgm:spPr/>
    </dgm:pt>
    <dgm:pt modelId="{A0EF5674-96EE-41D4-8A6F-C6027B7E5CEE}" type="pres">
      <dgm:prSet presAssocID="{699F8B24-3F3E-45F8-9829-7AFF4C5E495B}" presName="sibTrans" presStyleCnt="0"/>
      <dgm:spPr/>
    </dgm:pt>
    <dgm:pt modelId="{1F72949A-A40D-4D2D-A2E2-14B0184BC4B8}" type="pres">
      <dgm:prSet presAssocID="{A9529FF6-926D-4D26-AFFA-9F9073330F7D}" presName="compNode" presStyleCnt="0"/>
      <dgm:spPr/>
    </dgm:pt>
    <dgm:pt modelId="{3054C490-7F33-418D-A561-BC4E4D9E444E}" type="pres">
      <dgm:prSet presAssocID="{A9529FF6-926D-4D26-AFFA-9F9073330F7D}" presName="bgRect" presStyleLbl="bgShp" presStyleIdx="3" presStyleCnt="5"/>
      <dgm:spPr/>
    </dgm:pt>
    <dgm:pt modelId="{7C0C5D47-C16B-4BC6-9054-E8594BEB7922}" type="pres">
      <dgm:prSet presAssocID="{A9529FF6-926D-4D26-AFFA-9F9073330F7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AAAA5698-6AAB-4FAA-ADB8-C04289416AFA}" type="pres">
      <dgm:prSet presAssocID="{A9529FF6-926D-4D26-AFFA-9F9073330F7D}" presName="spaceRect" presStyleCnt="0"/>
      <dgm:spPr/>
    </dgm:pt>
    <dgm:pt modelId="{4D40A6BA-1E6A-4F5D-B1DC-50E010BCAB84}" type="pres">
      <dgm:prSet presAssocID="{A9529FF6-926D-4D26-AFFA-9F9073330F7D}" presName="parTx" presStyleLbl="revTx" presStyleIdx="3" presStyleCnt="5">
        <dgm:presLayoutVars>
          <dgm:chMax val="0"/>
          <dgm:chPref val="0"/>
        </dgm:presLayoutVars>
      </dgm:prSet>
      <dgm:spPr/>
    </dgm:pt>
    <dgm:pt modelId="{09B08C43-7E65-4658-A2EE-1FEC36E612AC}" type="pres">
      <dgm:prSet presAssocID="{D36B3890-3341-4D09-A643-2E649D0F5FEF}" presName="sibTrans" presStyleCnt="0"/>
      <dgm:spPr/>
    </dgm:pt>
    <dgm:pt modelId="{EFF44F68-2410-4996-AA4E-295850557793}" type="pres">
      <dgm:prSet presAssocID="{81183C78-629F-42B1-8052-F5C3867E048D}" presName="compNode" presStyleCnt="0"/>
      <dgm:spPr/>
    </dgm:pt>
    <dgm:pt modelId="{F6B8ED3C-06C3-4CC9-A70D-39BA13A918DF}" type="pres">
      <dgm:prSet presAssocID="{81183C78-629F-42B1-8052-F5C3867E048D}" presName="bgRect" presStyleLbl="bgShp" presStyleIdx="4" presStyleCnt="5"/>
      <dgm:spPr/>
    </dgm:pt>
    <dgm:pt modelId="{EF64D25E-73A8-4675-A072-42A01A89EC59}" type="pres">
      <dgm:prSet presAssocID="{81183C78-629F-42B1-8052-F5C3867E048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ers"/>
        </a:ext>
      </dgm:extLst>
    </dgm:pt>
    <dgm:pt modelId="{7E354901-B7E9-415D-BF42-5EFEBCFD633C}" type="pres">
      <dgm:prSet presAssocID="{81183C78-629F-42B1-8052-F5C3867E048D}" presName="spaceRect" presStyleCnt="0"/>
      <dgm:spPr/>
    </dgm:pt>
    <dgm:pt modelId="{00BBE19D-2E80-4235-AB76-0EC85A1B6FC2}" type="pres">
      <dgm:prSet presAssocID="{81183C78-629F-42B1-8052-F5C3867E048D}" presName="parTx" presStyleLbl="revTx" presStyleIdx="4" presStyleCnt="5">
        <dgm:presLayoutVars>
          <dgm:chMax val="0"/>
          <dgm:chPref val="0"/>
        </dgm:presLayoutVars>
      </dgm:prSet>
      <dgm:spPr/>
    </dgm:pt>
  </dgm:ptLst>
  <dgm:cxnLst>
    <dgm:cxn modelId="{4580ED1F-2C6D-4D3E-8F3F-7662C66DB07E}" type="presOf" srcId="{A43402F5-4765-4B39-9779-09A3764F1DAE}" destId="{E56AA897-3759-46FD-983E-22F82B52F7A3}" srcOrd="0" destOrd="0" presId="urn:microsoft.com/office/officeart/2018/2/layout/IconVerticalSolidList"/>
    <dgm:cxn modelId="{633FDD3A-7CA7-40C2-A079-70DCBEC06A1F}" srcId="{5F148D08-4A59-41E9-86AA-9063B05AED13}" destId="{3FADCE84-A397-410C-8F39-75ACC9352428}" srcOrd="1" destOrd="0" parTransId="{7918618A-C9C1-4897-8C7F-B66352BA7A6C}" sibTransId="{B3530E22-D284-41FF-9C4C-C5375AB40CF7}"/>
    <dgm:cxn modelId="{0750C23C-7094-400E-8DAA-E7135BEF7BF6}" srcId="{5F148D08-4A59-41E9-86AA-9063B05AED13}" destId="{A9529FF6-926D-4D26-AFFA-9F9073330F7D}" srcOrd="3" destOrd="0" parTransId="{643714A2-728B-410E-B360-BD516C97F6EB}" sibTransId="{D36B3890-3341-4D09-A643-2E649D0F5FEF}"/>
    <dgm:cxn modelId="{0598457F-3205-4EDA-B1CA-5DE83935B12F}" type="presOf" srcId="{A9529FF6-926D-4D26-AFFA-9F9073330F7D}" destId="{4D40A6BA-1E6A-4F5D-B1DC-50E010BCAB84}" srcOrd="0" destOrd="0" presId="urn:microsoft.com/office/officeart/2018/2/layout/IconVerticalSolidList"/>
    <dgm:cxn modelId="{78C3A09C-6FF9-4EBE-9BE8-D32F61C482DF}" type="presOf" srcId="{5F148D08-4A59-41E9-86AA-9063B05AED13}" destId="{3B75E6CA-4F84-47C0-AED1-3D509B6F8731}" srcOrd="0" destOrd="0" presId="urn:microsoft.com/office/officeart/2018/2/layout/IconVerticalSolidList"/>
    <dgm:cxn modelId="{9A1B02AB-AAEC-4A08-AD4C-E280945A4870}" type="presOf" srcId="{0C59F61C-7E2E-4399-9277-56EACB78EBAB}" destId="{2ADD3C41-FDB3-4CF8-B10B-7493BE5CD31B}" srcOrd="0" destOrd="0" presId="urn:microsoft.com/office/officeart/2018/2/layout/IconVerticalSolidList"/>
    <dgm:cxn modelId="{D638C3B0-F486-40C0-998A-C8A0328AFB02}" srcId="{5F148D08-4A59-41E9-86AA-9063B05AED13}" destId="{81183C78-629F-42B1-8052-F5C3867E048D}" srcOrd="4" destOrd="0" parTransId="{EFB58358-B674-44BF-9931-051039A9CBD1}" sibTransId="{853CFE53-374E-4EC8-8517-516C22D2242F}"/>
    <dgm:cxn modelId="{AC429EB2-80C6-420C-985D-E4420CDC7903}" srcId="{5F148D08-4A59-41E9-86AA-9063B05AED13}" destId="{0C59F61C-7E2E-4399-9277-56EACB78EBAB}" srcOrd="2" destOrd="0" parTransId="{9A2F0F82-30EC-4E4F-8C29-64826358D0E6}" sibTransId="{699F8B24-3F3E-45F8-9829-7AFF4C5E495B}"/>
    <dgm:cxn modelId="{10D0B0D3-7AEB-407B-8DE3-000BAF37D7C7}" type="presOf" srcId="{3FADCE84-A397-410C-8F39-75ACC9352428}" destId="{C0D9B37D-7069-47E1-AA73-826D915BD98A}" srcOrd="0" destOrd="0" presId="urn:microsoft.com/office/officeart/2018/2/layout/IconVerticalSolidList"/>
    <dgm:cxn modelId="{BA0D66EF-B7D6-4F39-9385-88B8E18EC57E}" srcId="{5F148D08-4A59-41E9-86AA-9063B05AED13}" destId="{A43402F5-4765-4B39-9779-09A3764F1DAE}" srcOrd="0" destOrd="0" parTransId="{7DE4FA20-F9E6-4453-8F03-CF69A1CBA8DE}" sibTransId="{D541ABB0-9EF0-4D15-84A9-25D03D31FB9F}"/>
    <dgm:cxn modelId="{9FC6C6F8-38E4-4B2C-A240-B7A8601B0E06}" type="presOf" srcId="{81183C78-629F-42B1-8052-F5C3867E048D}" destId="{00BBE19D-2E80-4235-AB76-0EC85A1B6FC2}" srcOrd="0" destOrd="0" presId="urn:microsoft.com/office/officeart/2018/2/layout/IconVerticalSolidList"/>
    <dgm:cxn modelId="{2A8EB3C1-082E-453A-A9BA-39CED678D35C}" type="presParOf" srcId="{3B75E6CA-4F84-47C0-AED1-3D509B6F8731}" destId="{1ED8B9C3-9629-4C93-BAE4-D3B27F8FEC0A}" srcOrd="0" destOrd="0" presId="urn:microsoft.com/office/officeart/2018/2/layout/IconVerticalSolidList"/>
    <dgm:cxn modelId="{D091F2F4-9FDE-4745-BDC7-E17D3079CCA7}" type="presParOf" srcId="{1ED8B9C3-9629-4C93-BAE4-D3B27F8FEC0A}" destId="{2401E951-51E3-4B77-95F8-D3B92B66C288}" srcOrd="0" destOrd="0" presId="urn:microsoft.com/office/officeart/2018/2/layout/IconVerticalSolidList"/>
    <dgm:cxn modelId="{48E0EC17-681F-40CC-8093-4CA1AFC030FB}" type="presParOf" srcId="{1ED8B9C3-9629-4C93-BAE4-D3B27F8FEC0A}" destId="{6758ED4A-ADFC-4C04-AAD2-0144797E4E5B}" srcOrd="1" destOrd="0" presId="urn:microsoft.com/office/officeart/2018/2/layout/IconVerticalSolidList"/>
    <dgm:cxn modelId="{2DBC34BB-81B5-4794-8A19-5E29D9441235}" type="presParOf" srcId="{1ED8B9C3-9629-4C93-BAE4-D3B27F8FEC0A}" destId="{A3C52D8A-6352-4280-9738-F34552D1BBF7}" srcOrd="2" destOrd="0" presId="urn:microsoft.com/office/officeart/2018/2/layout/IconVerticalSolidList"/>
    <dgm:cxn modelId="{79F13007-5A18-4533-9019-22C6466A486A}" type="presParOf" srcId="{1ED8B9C3-9629-4C93-BAE4-D3B27F8FEC0A}" destId="{E56AA897-3759-46FD-983E-22F82B52F7A3}" srcOrd="3" destOrd="0" presId="urn:microsoft.com/office/officeart/2018/2/layout/IconVerticalSolidList"/>
    <dgm:cxn modelId="{83D772FF-E8DA-4C59-AD36-C94D7FF82AB5}" type="presParOf" srcId="{3B75E6CA-4F84-47C0-AED1-3D509B6F8731}" destId="{C67C9DED-D12F-4945-8362-CF59D935C069}" srcOrd="1" destOrd="0" presId="urn:microsoft.com/office/officeart/2018/2/layout/IconVerticalSolidList"/>
    <dgm:cxn modelId="{936B5B5D-1983-4F47-A170-EC9CE4DB2DD1}" type="presParOf" srcId="{3B75E6CA-4F84-47C0-AED1-3D509B6F8731}" destId="{AE7E74A5-9DF9-44E7-A4AA-A69EEF14E0AA}" srcOrd="2" destOrd="0" presId="urn:microsoft.com/office/officeart/2018/2/layout/IconVerticalSolidList"/>
    <dgm:cxn modelId="{729A74D4-C0FC-41D1-983E-42378965D0A5}" type="presParOf" srcId="{AE7E74A5-9DF9-44E7-A4AA-A69EEF14E0AA}" destId="{4459EEC2-CA42-406F-B04D-4F7977D5FF55}" srcOrd="0" destOrd="0" presId="urn:microsoft.com/office/officeart/2018/2/layout/IconVerticalSolidList"/>
    <dgm:cxn modelId="{925E9BFA-7AC0-4356-A089-7C208D415A92}" type="presParOf" srcId="{AE7E74A5-9DF9-44E7-A4AA-A69EEF14E0AA}" destId="{C593DCCA-B557-4FB5-B75B-E252F550E275}" srcOrd="1" destOrd="0" presId="urn:microsoft.com/office/officeart/2018/2/layout/IconVerticalSolidList"/>
    <dgm:cxn modelId="{1E41F9E5-0A76-4F78-B857-76CFA6DBFA84}" type="presParOf" srcId="{AE7E74A5-9DF9-44E7-A4AA-A69EEF14E0AA}" destId="{A1762E21-6A8B-45A5-8EC1-E00DE3951EAE}" srcOrd="2" destOrd="0" presId="urn:microsoft.com/office/officeart/2018/2/layout/IconVerticalSolidList"/>
    <dgm:cxn modelId="{1D1872E2-EBE9-4091-93E2-C2D1B6F79B2B}" type="presParOf" srcId="{AE7E74A5-9DF9-44E7-A4AA-A69EEF14E0AA}" destId="{C0D9B37D-7069-47E1-AA73-826D915BD98A}" srcOrd="3" destOrd="0" presId="urn:microsoft.com/office/officeart/2018/2/layout/IconVerticalSolidList"/>
    <dgm:cxn modelId="{372F74B8-3236-4AA7-9AF6-0CC72280137B}" type="presParOf" srcId="{3B75E6CA-4F84-47C0-AED1-3D509B6F8731}" destId="{3D5777A8-3543-4420-967F-2C5FC896E723}" srcOrd="3" destOrd="0" presId="urn:microsoft.com/office/officeart/2018/2/layout/IconVerticalSolidList"/>
    <dgm:cxn modelId="{A6E70731-6958-4C42-A508-44FAFD26DC89}" type="presParOf" srcId="{3B75E6CA-4F84-47C0-AED1-3D509B6F8731}" destId="{A7D2C05E-05DE-46FF-8B44-E31452A3348B}" srcOrd="4" destOrd="0" presId="urn:microsoft.com/office/officeart/2018/2/layout/IconVerticalSolidList"/>
    <dgm:cxn modelId="{42C78F17-B001-4531-9AD4-F68791C07C6E}" type="presParOf" srcId="{A7D2C05E-05DE-46FF-8B44-E31452A3348B}" destId="{FEAFC665-8C10-417C-BADB-16A2C0AC8CF7}" srcOrd="0" destOrd="0" presId="urn:microsoft.com/office/officeart/2018/2/layout/IconVerticalSolidList"/>
    <dgm:cxn modelId="{6FC29FCB-92DD-4135-85CB-E6C29C50AE36}" type="presParOf" srcId="{A7D2C05E-05DE-46FF-8B44-E31452A3348B}" destId="{B9CB5242-E1AF-4A73-B635-59A0DB98DB63}" srcOrd="1" destOrd="0" presId="urn:microsoft.com/office/officeart/2018/2/layout/IconVerticalSolidList"/>
    <dgm:cxn modelId="{D0A8EE54-E927-4B19-873C-233AF65BF777}" type="presParOf" srcId="{A7D2C05E-05DE-46FF-8B44-E31452A3348B}" destId="{B27F7C25-5B80-4A85-B2F6-DD85CAD85637}" srcOrd="2" destOrd="0" presId="urn:microsoft.com/office/officeart/2018/2/layout/IconVerticalSolidList"/>
    <dgm:cxn modelId="{1ECED9CF-33E3-49FA-A365-9BE1E0FEC41E}" type="presParOf" srcId="{A7D2C05E-05DE-46FF-8B44-E31452A3348B}" destId="{2ADD3C41-FDB3-4CF8-B10B-7493BE5CD31B}" srcOrd="3" destOrd="0" presId="urn:microsoft.com/office/officeart/2018/2/layout/IconVerticalSolidList"/>
    <dgm:cxn modelId="{8D1FD9E9-2AB9-4972-9981-DB83846FC06B}" type="presParOf" srcId="{3B75E6CA-4F84-47C0-AED1-3D509B6F8731}" destId="{A0EF5674-96EE-41D4-8A6F-C6027B7E5CEE}" srcOrd="5" destOrd="0" presId="urn:microsoft.com/office/officeart/2018/2/layout/IconVerticalSolidList"/>
    <dgm:cxn modelId="{A9E9B67A-65EA-492A-B0FC-11C01DF8E0BC}" type="presParOf" srcId="{3B75E6CA-4F84-47C0-AED1-3D509B6F8731}" destId="{1F72949A-A40D-4D2D-A2E2-14B0184BC4B8}" srcOrd="6" destOrd="0" presId="urn:microsoft.com/office/officeart/2018/2/layout/IconVerticalSolidList"/>
    <dgm:cxn modelId="{F8F41E20-4FAB-423C-B631-F0C3287D7004}" type="presParOf" srcId="{1F72949A-A40D-4D2D-A2E2-14B0184BC4B8}" destId="{3054C490-7F33-418D-A561-BC4E4D9E444E}" srcOrd="0" destOrd="0" presId="urn:microsoft.com/office/officeart/2018/2/layout/IconVerticalSolidList"/>
    <dgm:cxn modelId="{D81BA616-331E-49F3-8ED3-A37B70C42B6F}" type="presParOf" srcId="{1F72949A-A40D-4D2D-A2E2-14B0184BC4B8}" destId="{7C0C5D47-C16B-4BC6-9054-E8594BEB7922}" srcOrd="1" destOrd="0" presId="urn:microsoft.com/office/officeart/2018/2/layout/IconVerticalSolidList"/>
    <dgm:cxn modelId="{8311F274-1654-4EFD-B570-1687FB6BAC7B}" type="presParOf" srcId="{1F72949A-A40D-4D2D-A2E2-14B0184BC4B8}" destId="{AAAA5698-6AAB-4FAA-ADB8-C04289416AFA}" srcOrd="2" destOrd="0" presId="urn:microsoft.com/office/officeart/2018/2/layout/IconVerticalSolidList"/>
    <dgm:cxn modelId="{3659FE50-E507-4F31-837A-7AE0F7001987}" type="presParOf" srcId="{1F72949A-A40D-4D2D-A2E2-14B0184BC4B8}" destId="{4D40A6BA-1E6A-4F5D-B1DC-50E010BCAB84}" srcOrd="3" destOrd="0" presId="urn:microsoft.com/office/officeart/2018/2/layout/IconVerticalSolidList"/>
    <dgm:cxn modelId="{708B8BBC-CE34-4760-BB45-8D38170295D3}" type="presParOf" srcId="{3B75E6CA-4F84-47C0-AED1-3D509B6F8731}" destId="{09B08C43-7E65-4658-A2EE-1FEC36E612AC}" srcOrd="7" destOrd="0" presId="urn:microsoft.com/office/officeart/2018/2/layout/IconVerticalSolidList"/>
    <dgm:cxn modelId="{A3F19B75-F66A-4E71-BCE0-A5A53A368C00}" type="presParOf" srcId="{3B75E6CA-4F84-47C0-AED1-3D509B6F8731}" destId="{EFF44F68-2410-4996-AA4E-295850557793}" srcOrd="8" destOrd="0" presId="urn:microsoft.com/office/officeart/2018/2/layout/IconVerticalSolidList"/>
    <dgm:cxn modelId="{4D933D52-42A5-4576-A36A-F29F3A534C86}" type="presParOf" srcId="{EFF44F68-2410-4996-AA4E-295850557793}" destId="{F6B8ED3C-06C3-4CC9-A70D-39BA13A918DF}" srcOrd="0" destOrd="0" presId="urn:microsoft.com/office/officeart/2018/2/layout/IconVerticalSolidList"/>
    <dgm:cxn modelId="{E1BCA56C-3213-41AE-8AEB-E5DFFF9132A1}" type="presParOf" srcId="{EFF44F68-2410-4996-AA4E-295850557793}" destId="{EF64D25E-73A8-4675-A072-42A01A89EC59}" srcOrd="1" destOrd="0" presId="urn:microsoft.com/office/officeart/2018/2/layout/IconVerticalSolidList"/>
    <dgm:cxn modelId="{7FD55773-CE2C-4096-816E-D6A2BC5B968E}" type="presParOf" srcId="{EFF44F68-2410-4996-AA4E-295850557793}" destId="{7E354901-B7E9-415D-BF42-5EFEBCFD633C}" srcOrd="2" destOrd="0" presId="urn:microsoft.com/office/officeart/2018/2/layout/IconVerticalSolidList"/>
    <dgm:cxn modelId="{B55A2FE8-7D7D-4339-8F3B-9AFF727E8AF9}" type="presParOf" srcId="{EFF44F68-2410-4996-AA4E-295850557793}" destId="{00BBE19D-2E80-4235-AB76-0EC85A1B6FC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4482EA-1E90-489E-8376-19168FE885A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2DA5BFD-5EA9-4742-A914-CA5F83927316}">
      <dgm:prSet/>
      <dgm:spPr/>
      <dgm:t>
        <a:bodyPr/>
        <a:lstStyle/>
        <a:p>
          <a:r>
            <a:rPr lang="en-US"/>
            <a:t>An employee tells her supervisor, "I'm having trouble getting to work at my scheduled starting time because of medical treatments I'm undergoing." </a:t>
          </a:r>
          <a:r>
            <a:rPr lang="en-US" i="1"/>
            <a:t>This is a request for a reasonable accommodation.</a:t>
          </a:r>
          <a:endParaRPr lang="en-US"/>
        </a:p>
      </dgm:t>
    </dgm:pt>
    <dgm:pt modelId="{A4AB1B6A-5F56-4797-8C60-78D3679E30F3}" type="parTrans" cxnId="{B1A492A1-EA93-426D-A062-7C2D4ECFF0E1}">
      <dgm:prSet/>
      <dgm:spPr/>
      <dgm:t>
        <a:bodyPr/>
        <a:lstStyle/>
        <a:p>
          <a:endParaRPr lang="en-US"/>
        </a:p>
      </dgm:t>
    </dgm:pt>
    <dgm:pt modelId="{EFED3289-A022-470C-A5F4-BBFF2F071484}" type="sibTrans" cxnId="{B1A492A1-EA93-426D-A062-7C2D4ECFF0E1}">
      <dgm:prSet/>
      <dgm:spPr/>
      <dgm:t>
        <a:bodyPr/>
        <a:lstStyle/>
        <a:p>
          <a:endParaRPr lang="en-US"/>
        </a:p>
      </dgm:t>
    </dgm:pt>
    <dgm:pt modelId="{4CACFA85-A670-48E4-A1FF-A6AB6AC4DD39}">
      <dgm:prSet/>
      <dgm:spPr/>
      <dgm:t>
        <a:bodyPr/>
        <a:lstStyle/>
        <a:p>
          <a:r>
            <a:rPr lang="en-US"/>
            <a:t>A new employee, who uses a wheelchair, informs the employer that her wheelchair cannot fit under the desk in her office. </a:t>
          </a:r>
          <a:r>
            <a:rPr lang="en-US" i="1"/>
            <a:t>This is a request for reasonable accommodation.</a:t>
          </a:r>
          <a:endParaRPr lang="en-US"/>
        </a:p>
      </dgm:t>
    </dgm:pt>
    <dgm:pt modelId="{2C87ACE1-E5FB-4008-BB58-BFF658519480}" type="parTrans" cxnId="{67C45AFC-7EB8-4E91-A394-981D789C074E}">
      <dgm:prSet/>
      <dgm:spPr/>
      <dgm:t>
        <a:bodyPr/>
        <a:lstStyle/>
        <a:p>
          <a:endParaRPr lang="en-US"/>
        </a:p>
      </dgm:t>
    </dgm:pt>
    <dgm:pt modelId="{BFC34211-FA73-49DE-9935-D14E7994E89C}" type="sibTrans" cxnId="{67C45AFC-7EB8-4E91-A394-981D789C074E}">
      <dgm:prSet/>
      <dgm:spPr/>
      <dgm:t>
        <a:bodyPr/>
        <a:lstStyle/>
        <a:p>
          <a:endParaRPr lang="en-US"/>
        </a:p>
      </dgm:t>
    </dgm:pt>
    <dgm:pt modelId="{EE6393BB-A671-4AD3-AA50-A882A684757D}">
      <dgm:prSet/>
      <dgm:spPr/>
      <dgm:t>
        <a:bodyPr/>
        <a:lstStyle/>
        <a:p>
          <a:r>
            <a:rPr lang="en-US"/>
            <a:t>An employee tells his supervisor that he would like a new chair because his present one is uncomfortable. </a:t>
          </a:r>
          <a:r>
            <a:rPr lang="en-US" i="1"/>
            <a:t>Although this is a request for a change at work, his statement is insufficient to put the employer on notice that he is requesting reasonable accommodation. He does not link his need for the new chair with a medical condition.</a:t>
          </a:r>
          <a:endParaRPr lang="en-US"/>
        </a:p>
      </dgm:t>
    </dgm:pt>
    <dgm:pt modelId="{152061CE-6264-40C9-96B6-71230E5CA0C1}" type="parTrans" cxnId="{C922633F-B673-45A0-A7A9-8DF428BB3648}">
      <dgm:prSet/>
      <dgm:spPr/>
      <dgm:t>
        <a:bodyPr/>
        <a:lstStyle/>
        <a:p>
          <a:endParaRPr lang="en-US"/>
        </a:p>
      </dgm:t>
    </dgm:pt>
    <dgm:pt modelId="{EF226A9C-8D97-4FDC-8901-C5CEA9A2F27A}" type="sibTrans" cxnId="{C922633F-B673-45A0-A7A9-8DF428BB3648}">
      <dgm:prSet/>
      <dgm:spPr/>
      <dgm:t>
        <a:bodyPr/>
        <a:lstStyle/>
        <a:p>
          <a:endParaRPr lang="en-US"/>
        </a:p>
      </dgm:t>
    </dgm:pt>
    <dgm:pt modelId="{3ACBACAF-8BFE-4C5F-8A91-357B4DBB7E82}" type="pres">
      <dgm:prSet presAssocID="{014482EA-1E90-489E-8376-19168FE885A9}" presName="linear" presStyleCnt="0">
        <dgm:presLayoutVars>
          <dgm:animLvl val="lvl"/>
          <dgm:resizeHandles val="exact"/>
        </dgm:presLayoutVars>
      </dgm:prSet>
      <dgm:spPr/>
    </dgm:pt>
    <dgm:pt modelId="{D7CC994E-79A7-469F-9A30-B2998FD7AA12}" type="pres">
      <dgm:prSet presAssocID="{12DA5BFD-5EA9-4742-A914-CA5F83927316}" presName="parentText" presStyleLbl="node1" presStyleIdx="0" presStyleCnt="3">
        <dgm:presLayoutVars>
          <dgm:chMax val="0"/>
          <dgm:bulletEnabled val="1"/>
        </dgm:presLayoutVars>
      </dgm:prSet>
      <dgm:spPr/>
    </dgm:pt>
    <dgm:pt modelId="{71AC9B81-7B05-4110-9D11-46AB2CDCDCC6}" type="pres">
      <dgm:prSet presAssocID="{EFED3289-A022-470C-A5F4-BBFF2F071484}" presName="spacer" presStyleCnt="0"/>
      <dgm:spPr/>
    </dgm:pt>
    <dgm:pt modelId="{4AFAB8BF-B29E-4DBF-AE1F-DD103DCF8620}" type="pres">
      <dgm:prSet presAssocID="{4CACFA85-A670-48E4-A1FF-A6AB6AC4DD39}" presName="parentText" presStyleLbl="node1" presStyleIdx="1" presStyleCnt="3">
        <dgm:presLayoutVars>
          <dgm:chMax val="0"/>
          <dgm:bulletEnabled val="1"/>
        </dgm:presLayoutVars>
      </dgm:prSet>
      <dgm:spPr/>
    </dgm:pt>
    <dgm:pt modelId="{81672DDC-302F-421B-9C71-3FF350EC6B34}" type="pres">
      <dgm:prSet presAssocID="{BFC34211-FA73-49DE-9935-D14E7994E89C}" presName="spacer" presStyleCnt="0"/>
      <dgm:spPr/>
    </dgm:pt>
    <dgm:pt modelId="{2D1FEA06-C5E2-410E-834C-60F357629348}" type="pres">
      <dgm:prSet presAssocID="{EE6393BB-A671-4AD3-AA50-A882A684757D}" presName="parentText" presStyleLbl="node1" presStyleIdx="2" presStyleCnt="3">
        <dgm:presLayoutVars>
          <dgm:chMax val="0"/>
          <dgm:bulletEnabled val="1"/>
        </dgm:presLayoutVars>
      </dgm:prSet>
      <dgm:spPr/>
    </dgm:pt>
  </dgm:ptLst>
  <dgm:cxnLst>
    <dgm:cxn modelId="{7A99C11D-1628-4DEB-90F1-5B0D5E8466D8}" type="presOf" srcId="{014482EA-1E90-489E-8376-19168FE885A9}" destId="{3ACBACAF-8BFE-4C5F-8A91-357B4DBB7E82}" srcOrd="0" destOrd="0" presId="urn:microsoft.com/office/officeart/2005/8/layout/vList2"/>
    <dgm:cxn modelId="{385E9F26-8B1D-4CA4-AA85-F50A91337818}" type="presOf" srcId="{12DA5BFD-5EA9-4742-A914-CA5F83927316}" destId="{D7CC994E-79A7-469F-9A30-B2998FD7AA12}" srcOrd="0" destOrd="0" presId="urn:microsoft.com/office/officeart/2005/8/layout/vList2"/>
    <dgm:cxn modelId="{C922633F-B673-45A0-A7A9-8DF428BB3648}" srcId="{014482EA-1E90-489E-8376-19168FE885A9}" destId="{EE6393BB-A671-4AD3-AA50-A882A684757D}" srcOrd="2" destOrd="0" parTransId="{152061CE-6264-40C9-96B6-71230E5CA0C1}" sibTransId="{EF226A9C-8D97-4FDC-8901-C5CEA9A2F27A}"/>
    <dgm:cxn modelId="{9D8FE447-5ABC-41D9-BA2B-C5317E7C2EB6}" type="presOf" srcId="{EE6393BB-A671-4AD3-AA50-A882A684757D}" destId="{2D1FEA06-C5E2-410E-834C-60F357629348}" srcOrd="0" destOrd="0" presId="urn:microsoft.com/office/officeart/2005/8/layout/vList2"/>
    <dgm:cxn modelId="{B1A492A1-EA93-426D-A062-7C2D4ECFF0E1}" srcId="{014482EA-1E90-489E-8376-19168FE885A9}" destId="{12DA5BFD-5EA9-4742-A914-CA5F83927316}" srcOrd="0" destOrd="0" parTransId="{A4AB1B6A-5F56-4797-8C60-78D3679E30F3}" sibTransId="{EFED3289-A022-470C-A5F4-BBFF2F071484}"/>
    <dgm:cxn modelId="{764B3FB9-A6C9-4C2F-952B-C8C96CBA6E51}" type="presOf" srcId="{4CACFA85-A670-48E4-A1FF-A6AB6AC4DD39}" destId="{4AFAB8BF-B29E-4DBF-AE1F-DD103DCF8620}" srcOrd="0" destOrd="0" presId="urn:microsoft.com/office/officeart/2005/8/layout/vList2"/>
    <dgm:cxn modelId="{67C45AFC-7EB8-4E91-A394-981D789C074E}" srcId="{014482EA-1E90-489E-8376-19168FE885A9}" destId="{4CACFA85-A670-48E4-A1FF-A6AB6AC4DD39}" srcOrd="1" destOrd="0" parTransId="{2C87ACE1-E5FB-4008-BB58-BFF658519480}" sibTransId="{BFC34211-FA73-49DE-9935-D14E7994E89C}"/>
    <dgm:cxn modelId="{3E982B82-DD4B-4791-ADB7-1C2B6583DE9F}" type="presParOf" srcId="{3ACBACAF-8BFE-4C5F-8A91-357B4DBB7E82}" destId="{D7CC994E-79A7-469F-9A30-B2998FD7AA12}" srcOrd="0" destOrd="0" presId="urn:microsoft.com/office/officeart/2005/8/layout/vList2"/>
    <dgm:cxn modelId="{DB32AF35-C549-476E-B692-84BFF8884FD3}" type="presParOf" srcId="{3ACBACAF-8BFE-4C5F-8A91-357B4DBB7E82}" destId="{71AC9B81-7B05-4110-9D11-46AB2CDCDCC6}" srcOrd="1" destOrd="0" presId="urn:microsoft.com/office/officeart/2005/8/layout/vList2"/>
    <dgm:cxn modelId="{230A6722-B5B5-4C8A-BC9C-3E345EB68AE7}" type="presParOf" srcId="{3ACBACAF-8BFE-4C5F-8A91-357B4DBB7E82}" destId="{4AFAB8BF-B29E-4DBF-AE1F-DD103DCF8620}" srcOrd="2" destOrd="0" presId="urn:microsoft.com/office/officeart/2005/8/layout/vList2"/>
    <dgm:cxn modelId="{FEE9D82A-EDC5-4871-8E71-CAE837A6B1D3}" type="presParOf" srcId="{3ACBACAF-8BFE-4C5F-8A91-357B4DBB7E82}" destId="{81672DDC-302F-421B-9C71-3FF350EC6B34}" srcOrd="3" destOrd="0" presId="urn:microsoft.com/office/officeart/2005/8/layout/vList2"/>
    <dgm:cxn modelId="{1D6472E2-C352-4F8A-A96F-9FCD9F84A08B}" type="presParOf" srcId="{3ACBACAF-8BFE-4C5F-8A91-357B4DBB7E82}" destId="{2D1FEA06-C5E2-410E-834C-60F35762934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D9C9A-E0C9-421F-8447-DB18B3D9321C}">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B221F-1289-41AF-8907-771262D92EF2}">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The Local 459 Structure</a:t>
          </a:r>
        </a:p>
      </dsp:txBody>
      <dsp:txXfrm>
        <a:off x="0" y="0"/>
        <a:ext cx="6900512" cy="1384035"/>
      </dsp:txXfrm>
    </dsp:sp>
    <dsp:sp modelId="{67454D12-CBB9-473D-8FE1-5A6FAF0609BA}">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C664E7-B938-43D4-A6E9-75F0119765DB}">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The Basics of the Grievance Process</a:t>
          </a:r>
        </a:p>
      </dsp:txBody>
      <dsp:txXfrm>
        <a:off x="0" y="1384035"/>
        <a:ext cx="6900512" cy="1384035"/>
      </dsp:txXfrm>
    </dsp:sp>
    <dsp:sp modelId="{EA0E5423-1E98-47CC-837E-CB7AFAA53805}">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C38A1F-22A8-44A9-A9E6-6A1E1103FAB7}">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The Basics of the Americans with Disabilities Act (ADA)</a:t>
          </a:r>
        </a:p>
      </dsp:txBody>
      <dsp:txXfrm>
        <a:off x="0" y="2768070"/>
        <a:ext cx="6900512" cy="1384035"/>
      </dsp:txXfrm>
    </dsp:sp>
    <dsp:sp modelId="{11C2F927-E8B0-45E8-9B6E-B40CF3750B74}">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0EA76B-31E2-44DC-A06D-18D2D5F51231}">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7:30pm-8:00pm McLaren Greater Lansing Stewards Summit</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2289E-5433-43A3-80E8-173FC9E8B2ED}">
      <dsp:nvSpPr>
        <dsp:cNvPr id="0" name=""/>
        <dsp:cNvSpPr/>
      </dsp:nvSpPr>
      <dsp:spPr>
        <a:xfrm>
          <a:off x="3330504" y="1577074"/>
          <a:ext cx="1988882" cy="446193"/>
        </a:xfrm>
        <a:custGeom>
          <a:avLst/>
          <a:gdLst/>
          <a:ahLst/>
          <a:cxnLst/>
          <a:rect l="0" t="0" r="0" b="0"/>
          <a:pathLst>
            <a:path>
              <a:moveTo>
                <a:pt x="1988882" y="0"/>
              </a:moveTo>
              <a:lnTo>
                <a:pt x="1988882" y="446193"/>
              </a:lnTo>
              <a:lnTo>
                <a:pt x="0" y="4461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8A3F94-AD7B-4628-AFEE-89FBEF91A72C}">
      <dsp:nvSpPr>
        <dsp:cNvPr id="0" name=""/>
        <dsp:cNvSpPr/>
      </dsp:nvSpPr>
      <dsp:spPr>
        <a:xfrm>
          <a:off x="5319386" y="1577074"/>
          <a:ext cx="3915394" cy="260759"/>
        </a:xfrm>
        <a:custGeom>
          <a:avLst/>
          <a:gdLst/>
          <a:ahLst/>
          <a:cxnLst/>
          <a:rect l="0" t="0" r="0" b="0"/>
          <a:pathLst>
            <a:path>
              <a:moveTo>
                <a:pt x="0" y="0"/>
              </a:moveTo>
              <a:lnTo>
                <a:pt x="0" y="124123"/>
              </a:lnTo>
              <a:lnTo>
                <a:pt x="3915394" y="124123"/>
              </a:lnTo>
              <a:lnTo>
                <a:pt x="3915394" y="2607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292BA1-B5BA-4442-A9A2-10341C23F8B3}">
      <dsp:nvSpPr>
        <dsp:cNvPr id="0" name=""/>
        <dsp:cNvSpPr/>
      </dsp:nvSpPr>
      <dsp:spPr>
        <a:xfrm>
          <a:off x="634056" y="3284233"/>
          <a:ext cx="336437" cy="575145"/>
        </a:xfrm>
        <a:custGeom>
          <a:avLst/>
          <a:gdLst/>
          <a:ahLst/>
          <a:cxnLst/>
          <a:rect l="0" t="0" r="0" b="0"/>
          <a:pathLst>
            <a:path>
              <a:moveTo>
                <a:pt x="336437" y="0"/>
              </a:moveTo>
              <a:lnTo>
                <a:pt x="0" y="5751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40D9DD-4D48-4FC7-9C79-D35296617C30}">
      <dsp:nvSpPr>
        <dsp:cNvPr id="0" name=""/>
        <dsp:cNvSpPr/>
      </dsp:nvSpPr>
      <dsp:spPr>
        <a:xfrm>
          <a:off x="2042790" y="1577074"/>
          <a:ext cx="3276596" cy="1056513"/>
        </a:xfrm>
        <a:custGeom>
          <a:avLst/>
          <a:gdLst/>
          <a:ahLst/>
          <a:cxnLst/>
          <a:rect l="0" t="0" r="0" b="0"/>
          <a:pathLst>
            <a:path>
              <a:moveTo>
                <a:pt x="3276596" y="0"/>
              </a:moveTo>
              <a:lnTo>
                <a:pt x="3276596" y="919877"/>
              </a:lnTo>
              <a:lnTo>
                <a:pt x="0" y="919877"/>
              </a:lnTo>
              <a:lnTo>
                <a:pt x="0" y="10565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D0BCDC-962B-4B30-93F8-A16CEBC435AB}">
      <dsp:nvSpPr>
        <dsp:cNvPr id="0" name=""/>
        <dsp:cNvSpPr/>
      </dsp:nvSpPr>
      <dsp:spPr>
        <a:xfrm>
          <a:off x="5273666" y="653156"/>
          <a:ext cx="91440" cy="273271"/>
        </a:xfrm>
        <a:custGeom>
          <a:avLst/>
          <a:gdLst/>
          <a:ahLst/>
          <a:cxnLst/>
          <a:rect l="0" t="0" r="0" b="0"/>
          <a:pathLst>
            <a:path>
              <a:moveTo>
                <a:pt x="45720" y="0"/>
              </a:moveTo>
              <a:lnTo>
                <a:pt x="45720" y="2732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E68515-B69E-49FE-8884-BD1D94DB68CB}">
      <dsp:nvSpPr>
        <dsp:cNvPr id="0" name=""/>
        <dsp:cNvSpPr/>
      </dsp:nvSpPr>
      <dsp:spPr>
        <a:xfrm>
          <a:off x="3854001" y="2510"/>
          <a:ext cx="2930771" cy="6506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Executive Board</a:t>
          </a:r>
        </a:p>
      </dsp:txBody>
      <dsp:txXfrm>
        <a:off x="3854001" y="2510"/>
        <a:ext cx="2930771" cy="650646"/>
      </dsp:txXfrm>
    </dsp:sp>
    <dsp:sp modelId="{24BF5160-44B7-45EE-8A13-FA4518E72733}">
      <dsp:nvSpPr>
        <dsp:cNvPr id="0" name=""/>
        <dsp:cNvSpPr/>
      </dsp:nvSpPr>
      <dsp:spPr>
        <a:xfrm>
          <a:off x="3842276" y="926428"/>
          <a:ext cx="2954220" cy="6506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President</a:t>
          </a:r>
        </a:p>
      </dsp:txBody>
      <dsp:txXfrm>
        <a:off x="3842276" y="926428"/>
        <a:ext cx="2954220" cy="650646"/>
      </dsp:txXfrm>
    </dsp:sp>
    <dsp:sp modelId="{7E364A50-66F5-4AC6-8682-5BDCE9C29ECD}">
      <dsp:nvSpPr>
        <dsp:cNvPr id="0" name=""/>
        <dsp:cNvSpPr/>
      </dsp:nvSpPr>
      <dsp:spPr>
        <a:xfrm>
          <a:off x="702420" y="2633587"/>
          <a:ext cx="2680740" cy="6506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Chief Stewards</a:t>
          </a:r>
        </a:p>
      </dsp:txBody>
      <dsp:txXfrm>
        <a:off x="702420" y="2633587"/>
        <a:ext cx="2680740" cy="650646"/>
      </dsp:txXfrm>
    </dsp:sp>
    <dsp:sp modelId="{E09AB118-FEEF-4732-8A56-FE4E1FCADB23}">
      <dsp:nvSpPr>
        <dsp:cNvPr id="0" name=""/>
        <dsp:cNvSpPr/>
      </dsp:nvSpPr>
      <dsp:spPr>
        <a:xfrm>
          <a:off x="634056" y="3534055"/>
          <a:ext cx="2686362" cy="6506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Stewards</a:t>
          </a:r>
        </a:p>
      </dsp:txBody>
      <dsp:txXfrm>
        <a:off x="634056" y="3534055"/>
        <a:ext cx="2686362" cy="650646"/>
      </dsp:txXfrm>
    </dsp:sp>
    <dsp:sp modelId="{E95CC44C-C944-451D-80E8-14CB81F186C1}">
      <dsp:nvSpPr>
        <dsp:cNvPr id="0" name=""/>
        <dsp:cNvSpPr/>
      </dsp:nvSpPr>
      <dsp:spPr>
        <a:xfrm>
          <a:off x="8052576" y="1837833"/>
          <a:ext cx="2364409" cy="6506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Office Coordinator</a:t>
          </a:r>
        </a:p>
      </dsp:txBody>
      <dsp:txXfrm>
        <a:off x="8052576" y="1837833"/>
        <a:ext cx="2364409" cy="650646"/>
      </dsp:txXfrm>
    </dsp:sp>
    <dsp:sp modelId="{9999F9C6-D91B-4FDB-A578-7BB4EA97B5D5}">
      <dsp:nvSpPr>
        <dsp:cNvPr id="0" name=""/>
        <dsp:cNvSpPr/>
      </dsp:nvSpPr>
      <dsp:spPr>
        <a:xfrm>
          <a:off x="684755" y="1697944"/>
          <a:ext cx="2645749" cy="6506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Service Representatives</a:t>
          </a:r>
        </a:p>
      </dsp:txBody>
      <dsp:txXfrm>
        <a:off x="684755" y="1697944"/>
        <a:ext cx="2645749" cy="650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41951-F677-4C0D-A4C4-ED5282B97573}">
      <dsp:nvSpPr>
        <dsp:cNvPr id="0" name=""/>
        <dsp:cNvSpPr/>
      </dsp:nvSpPr>
      <dsp:spPr>
        <a:xfrm>
          <a:off x="97043" y="2718"/>
          <a:ext cx="2716187" cy="16297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Member becomes aware of issue</a:t>
          </a:r>
        </a:p>
      </dsp:txBody>
      <dsp:txXfrm>
        <a:off x="144776" y="50451"/>
        <a:ext cx="2620721" cy="1534246"/>
      </dsp:txXfrm>
    </dsp:sp>
    <dsp:sp modelId="{D3900AF5-0055-4B41-A258-1A0A04CDE790}">
      <dsp:nvSpPr>
        <dsp:cNvPr id="0" name=""/>
        <dsp:cNvSpPr/>
      </dsp:nvSpPr>
      <dsp:spPr>
        <a:xfrm>
          <a:off x="3052255" y="480767"/>
          <a:ext cx="575831" cy="673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052255" y="615490"/>
        <a:ext cx="403082" cy="404168"/>
      </dsp:txXfrm>
    </dsp:sp>
    <dsp:sp modelId="{7F7BACA2-D880-4F14-B51D-69F3DAD0CC6B}">
      <dsp:nvSpPr>
        <dsp:cNvPr id="0" name=""/>
        <dsp:cNvSpPr/>
      </dsp:nvSpPr>
      <dsp:spPr>
        <a:xfrm>
          <a:off x="3899706" y="2718"/>
          <a:ext cx="2716187" cy="16297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Member tries to resolve with supervisor (perhaps with assistance of </a:t>
          </a:r>
          <a:r>
            <a:rPr lang="en-US" sz="1900" b="1" kern="1200" dirty="0"/>
            <a:t>Steward</a:t>
          </a:r>
          <a:r>
            <a:rPr lang="en-US" sz="1900" kern="1200" dirty="0"/>
            <a:t>)</a:t>
          </a:r>
        </a:p>
      </dsp:txBody>
      <dsp:txXfrm>
        <a:off x="3947439" y="50451"/>
        <a:ext cx="2620721" cy="1534246"/>
      </dsp:txXfrm>
    </dsp:sp>
    <dsp:sp modelId="{C1D9D4CF-C1DF-4794-A49D-9CF4825F07D3}">
      <dsp:nvSpPr>
        <dsp:cNvPr id="0" name=""/>
        <dsp:cNvSpPr/>
      </dsp:nvSpPr>
      <dsp:spPr>
        <a:xfrm>
          <a:off x="6854918" y="480767"/>
          <a:ext cx="575831" cy="673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854918" y="615490"/>
        <a:ext cx="403082" cy="404168"/>
      </dsp:txXfrm>
    </dsp:sp>
    <dsp:sp modelId="{A00E406F-F8AE-4EC7-A4EB-CDA8E80C3A2E}">
      <dsp:nvSpPr>
        <dsp:cNvPr id="0" name=""/>
        <dsp:cNvSpPr/>
      </dsp:nvSpPr>
      <dsp:spPr>
        <a:xfrm>
          <a:off x="7702368" y="2718"/>
          <a:ext cx="2716187" cy="16297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Member consults </a:t>
          </a:r>
          <a:r>
            <a:rPr lang="en-US" sz="1900" b="1" kern="1200" dirty="0"/>
            <a:t>Steward</a:t>
          </a:r>
          <a:r>
            <a:rPr lang="en-US" sz="1900" kern="1200" dirty="0"/>
            <a:t> about supervisor’s response. At this point, a grievance may be filed in writing</a:t>
          </a:r>
        </a:p>
      </dsp:txBody>
      <dsp:txXfrm>
        <a:off x="7750101" y="50451"/>
        <a:ext cx="2620721" cy="1534246"/>
      </dsp:txXfrm>
    </dsp:sp>
    <dsp:sp modelId="{04F7170F-5601-4398-A748-79DD38A0CD24}">
      <dsp:nvSpPr>
        <dsp:cNvPr id="0" name=""/>
        <dsp:cNvSpPr/>
      </dsp:nvSpPr>
      <dsp:spPr>
        <a:xfrm rot="5400000">
          <a:off x="8772546" y="1822564"/>
          <a:ext cx="575831" cy="673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8858378" y="1871456"/>
        <a:ext cx="404168" cy="403082"/>
      </dsp:txXfrm>
    </dsp:sp>
    <dsp:sp modelId="{541E9B8F-E821-43E2-9586-849BDED99D37}">
      <dsp:nvSpPr>
        <dsp:cNvPr id="0" name=""/>
        <dsp:cNvSpPr/>
      </dsp:nvSpPr>
      <dsp:spPr>
        <a:xfrm>
          <a:off x="7702368" y="2718906"/>
          <a:ext cx="2716187" cy="16297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If Steward needs counsel, then reaches out to </a:t>
          </a:r>
          <a:r>
            <a:rPr lang="en-US" sz="1900" b="1" kern="1200" dirty="0"/>
            <a:t>Chief Steward</a:t>
          </a:r>
        </a:p>
      </dsp:txBody>
      <dsp:txXfrm>
        <a:off x="7750101" y="2766639"/>
        <a:ext cx="2620721" cy="1534246"/>
      </dsp:txXfrm>
    </dsp:sp>
    <dsp:sp modelId="{ADA89CE6-BF64-4092-A046-C0A19030C48F}">
      <dsp:nvSpPr>
        <dsp:cNvPr id="0" name=""/>
        <dsp:cNvSpPr/>
      </dsp:nvSpPr>
      <dsp:spPr>
        <a:xfrm rot="10800000">
          <a:off x="6887512" y="3196955"/>
          <a:ext cx="575831" cy="673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7060261" y="3331678"/>
        <a:ext cx="403082" cy="404168"/>
      </dsp:txXfrm>
    </dsp:sp>
    <dsp:sp modelId="{4C689652-EF68-4F4C-997F-D5BC145F55A8}">
      <dsp:nvSpPr>
        <dsp:cNvPr id="0" name=""/>
        <dsp:cNvSpPr/>
      </dsp:nvSpPr>
      <dsp:spPr>
        <a:xfrm>
          <a:off x="3899706" y="2718906"/>
          <a:ext cx="2716187" cy="16297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If Chief Steward needs counsel, then reaches out to </a:t>
          </a:r>
          <a:r>
            <a:rPr lang="en-US" sz="1900" b="1" kern="1200" dirty="0"/>
            <a:t>Service Rep</a:t>
          </a:r>
        </a:p>
      </dsp:txBody>
      <dsp:txXfrm>
        <a:off x="3947439" y="2766639"/>
        <a:ext cx="2620721" cy="1534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1E951-51E3-4B77-95F8-D3B92B66C288}">
      <dsp:nvSpPr>
        <dsp:cNvPr id="0" name=""/>
        <dsp:cNvSpPr/>
      </dsp:nvSpPr>
      <dsp:spPr>
        <a:xfrm>
          <a:off x="0" y="3404"/>
          <a:ext cx="10515600" cy="725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58ED4A-ADFC-4C04-AAD2-0144797E4E5B}">
      <dsp:nvSpPr>
        <dsp:cNvPr id="0" name=""/>
        <dsp:cNvSpPr/>
      </dsp:nvSpPr>
      <dsp:spPr>
        <a:xfrm>
          <a:off x="219348" y="166556"/>
          <a:ext cx="398815" cy="398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6AA897-3759-46FD-983E-22F82B52F7A3}">
      <dsp:nvSpPr>
        <dsp:cNvPr id="0" name=""/>
        <dsp:cNvSpPr/>
      </dsp:nvSpPr>
      <dsp:spPr>
        <a:xfrm>
          <a:off x="837512" y="3404"/>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90000"/>
            </a:lnSpc>
            <a:spcBef>
              <a:spcPct val="0"/>
            </a:spcBef>
            <a:spcAft>
              <a:spcPct val="35000"/>
            </a:spcAft>
            <a:buNone/>
          </a:pPr>
          <a:r>
            <a:rPr lang="en-US" sz="1800" b="1" kern="1200" dirty="0"/>
            <a:t>Follow the specific requirements in your contract’s grievance procedure for submitting a written grievance. Make sure your Chief Steward or Service Rep knows whenever you are filing a grievance</a:t>
          </a:r>
        </a:p>
      </dsp:txBody>
      <dsp:txXfrm>
        <a:off x="837512" y="3404"/>
        <a:ext cx="9678087" cy="725119"/>
      </dsp:txXfrm>
    </dsp:sp>
    <dsp:sp modelId="{4459EEC2-CA42-406F-B04D-4F7977D5FF55}">
      <dsp:nvSpPr>
        <dsp:cNvPr id="0" name=""/>
        <dsp:cNvSpPr/>
      </dsp:nvSpPr>
      <dsp:spPr>
        <a:xfrm>
          <a:off x="0" y="909803"/>
          <a:ext cx="10515600" cy="725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3DCCA-B557-4FB5-B75B-E252F550E275}">
      <dsp:nvSpPr>
        <dsp:cNvPr id="0" name=""/>
        <dsp:cNvSpPr/>
      </dsp:nvSpPr>
      <dsp:spPr>
        <a:xfrm>
          <a:off x="219348" y="1072955"/>
          <a:ext cx="398815" cy="398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D9B37D-7069-47E1-AA73-826D915BD98A}">
      <dsp:nvSpPr>
        <dsp:cNvPr id="0" name=""/>
        <dsp:cNvSpPr/>
      </dsp:nvSpPr>
      <dsp:spPr>
        <a:xfrm>
          <a:off x="837512" y="909803"/>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90000"/>
            </a:lnSpc>
            <a:spcBef>
              <a:spcPct val="0"/>
            </a:spcBef>
            <a:spcAft>
              <a:spcPct val="35000"/>
            </a:spcAft>
            <a:buNone/>
          </a:pPr>
          <a:r>
            <a:rPr lang="en-US" sz="1800" b="1" kern="1200" dirty="0"/>
            <a:t>Do not try to write all the facts and arguments; write only what is needed per the contract requirements</a:t>
          </a:r>
        </a:p>
      </dsp:txBody>
      <dsp:txXfrm>
        <a:off x="837512" y="909803"/>
        <a:ext cx="9678087" cy="725119"/>
      </dsp:txXfrm>
    </dsp:sp>
    <dsp:sp modelId="{FEAFC665-8C10-417C-BADB-16A2C0AC8CF7}">
      <dsp:nvSpPr>
        <dsp:cNvPr id="0" name=""/>
        <dsp:cNvSpPr/>
      </dsp:nvSpPr>
      <dsp:spPr>
        <a:xfrm>
          <a:off x="0" y="1816202"/>
          <a:ext cx="10515600" cy="725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CB5242-E1AF-4A73-B635-59A0DB98DB63}">
      <dsp:nvSpPr>
        <dsp:cNvPr id="0" name=""/>
        <dsp:cNvSpPr/>
      </dsp:nvSpPr>
      <dsp:spPr>
        <a:xfrm>
          <a:off x="219348" y="1979354"/>
          <a:ext cx="398815" cy="398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DD3C41-FDB3-4CF8-B10B-7493BE5CD31B}">
      <dsp:nvSpPr>
        <dsp:cNvPr id="0" name=""/>
        <dsp:cNvSpPr/>
      </dsp:nvSpPr>
      <dsp:spPr>
        <a:xfrm>
          <a:off x="837512" y="1816202"/>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90000"/>
            </a:lnSpc>
            <a:spcBef>
              <a:spcPct val="0"/>
            </a:spcBef>
            <a:spcAft>
              <a:spcPct val="35000"/>
            </a:spcAft>
            <a:buNone/>
          </a:pPr>
          <a:r>
            <a:rPr lang="en-US" sz="1800" b="1" kern="1200" dirty="0"/>
            <a:t>In cases of discipline, always cite the “just cause” provision. Always write “</a:t>
          </a:r>
          <a:r>
            <a:rPr lang="en-US" sz="1800" b="1" i="1" kern="1200" dirty="0"/>
            <a:t>Grievant was [disciplined, suspended, terminated] without just cause.”</a:t>
          </a:r>
          <a:endParaRPr lang="en-US" sz="1800" b="1" kern="1200" dirty="0"/>
        </a:p>
      </dsp:txBody>
      <dsp:txXfrm>
        <a:off x="837512" y="1816202"/>
        <a:ext cx="9678087" cy="725119"/>
      </dsp:txXfrm>
    </dsp:sp>
    <dsp:sp modelId="{3054C490-7F33-418D-A561-BC4E4D9E444E}">
      <dsp:nvSpPr>
        <dsp:cNvPr id="0" name=""/>
        <dsp:cNvSpPr/>
      </dsp:nvSpPr>
      <dsp:spPr>
        <a:xfrm>
          <a:off x="0" y="2722601"/>
          <a:ext cx="10515600" cy="7251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0C5D47-C16B-4BC6-9054-E8594BEB7922}">
      <dsp:nvSpPr>
        <dsp:cNvPr id="0" name=""/>
        <dsp:cNvSpPr/>
      </dsp:nvSpPr>
      <dsp:spPr>
        <a:xfrm>
          <a:off x="219348" y="2885753"/>
          <a:ext cx="398815" cy="398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40A6BA-1E6A-4F5D-B1DC-50E010BCAB84}">
      <dsp:nvSpPr>
        <dsp:cNvPr id="0" name=""/>
        <dsp:cNvSpPr/>
      </dsp:nvSpPr>
      <dsp:spPr>
        <a:xfrm>
          <a:off x="837512" y="2722601"/>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90000"/>
            </a:lnSpc>
            <a:spcBef>
              <a:spcPct val="0"/>
            </a:spcBef>
            <a:spcAft>
              <a:spcPct val="35000"/>
            </a:spcAft>
            <a:buNone/>
          </a:pPr>
          <a:r>
            <a:rPr lang="en-US" sz="1800" b="1" kern="1200" dirty="0"/>
            <a:t>In all cases, cite the relevant contract language, </a:t>
          </a:r>
          <a:r>
            <a:rPr lang="en-US" sz="1800" b="1" i="1" kern="1200" dirty="0"/>
            <a:t>as well as “any other articles and policies that may apply</a:t>
          </a:r>
          <a:r>
            <a:rPr lang="en-US" sz="1800" b="1" kern="1200" dirty="0"/>
            <a:t>.”</a:t>
          </a:r>
        </a:p>
      </dsp:txBody>
      <dsp:txXfrm>
        <a:off x="837512" y="2722601"/>
        <a:ext cx="9678087" cy="725119"/>
      </dsp:txXfrm>
    </dsp:sp>
    <dsp:sp modelId="{F6B8ED3C-06C3-4CC9-A70D-39BA13A918DF}">
      <dsp:nvSpPr>
        <dsp:cNvPr id="0" name=""/>
        <dsp:cNvSpPr/>
      </dsp:nvSpPr>
      <dsp:spPr>
        <a:xfrm>
          <a:off x="0" y="3629000"/>
          <a:ext cx="10515600" cy="7251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64D25E-73A8-4675-A072-42A01A89EC59}">
      <dsp:nvSpPr>
        <dsp:cNvPr id="0" name=""/>
        <dsp:cNvSpPr/>
      </dsp:nvSpPr>
      <dsp:spPr>
        <a:xfrm>
          <a:off x="219348" y="3792152"/>
          <a:ext cx="398815" cy="3988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BBE19D-2E80-4235-AB76-0EC85A1B6FC2}">
      <dsp:nvSpPr>
        <dsp:cNvPr id="0" name=""/>
        <dsp:cNvSpPr/>
      </dsp:nvSpPr>
      <dsp:spPr>
        <a:xfrm>
          <a:off x="837512" y="3629000"/>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90000"/>
            </a:lnSpc>
            <a:spcBef>
              <a:spcPct val="0"/>
            </a:spcBef>
            <a:spcAft>
              <a:spcPct val="35000"/>
            </a:spcAft>
            <a:buNone/>
          </a:pPr>
          <a:r>
            <a:rPr lang="en-US" sz="1800" b="1" kern="1200" dirty="0"/>
            <a:t>For the remedy, always write: “Make the grievant whole.”</a:t>
          </a:r>
        </a:p>
      </dsp:txBody>
      <dsp:txXfrm>
        <a:off x="837512" y="3629000"/>
        <a:ext cx="9678087" cy="7251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C994E-79A7-469F-9A30-B2998FD7AA12}">
      <dsp:nvSpPr>
        <dsp:cNvPr id="0" name=""/>
        <dsp:cNvSpPr/>
      </dsp:nvSpPr>
      <dsp:spPr>
        <a:xfrm>
          <a:off x="0" y="101492"/>
          <a:ext cx="10515600" cy="13463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An employee tells her supervisor, "I'm having trouble getting to work at my scheduled starting time because of medical treatments I'm undergoing." </a:t>
          </a:r>
          <a:r>
            <a:rPr lang="en-US" sz="1900" i="1" kern="1200"/>
            <a:t>This is a request for a reasonable accommodation.</a:t>
          </a:r>
          <a:endParaRPr lang="en-US" sz="1900" kern="1200"/>
        </a:p>
      </dsp:txBody>
      <dsp:txXfrm>
        <a:off x="65721" y="167213"/>
        <a:ext cx="10384158" cy="1214862"/>
      </dsp:txXfrm>
    </dsp:sp>
    <dsp:sp modelId="{4AFAB8BF-B29E-4DBF-AE1F-DD103DCF8620}">
      <dsp:nvSpPr>
        <dsp:cNvPr id="0" name=""/>
        <dsp:cNvSpPr/>
      </dsp:nvSpPr>
      <dsp:spPr>
        <a:xfrm>
          <a:off x="0" y="1502516"/>
          <a:ext cx="10515600" cy="13463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 new employee, who uses a wheelchair, informs the employer that her wheelchair cannot fit under the desk in her office. </a:t>
          </a:r>
          <a:r>
            <a:rPr lang="en-US" sz="1900" i="1" kern="1200"/>
            <a:t>This is a request for reasonable accommodation.</a:t>
          </a:r>
          <a:endParaRPr lang="en-US" sz="1900" kern="1200"/>
        </a:p>
      </dsp:txBody>
      <dsp:txXfrm>
        <a:off x="65721" y="1568237"/>
        <a:ext cx="10384158" cy="1214862"/>
      </dsp:txXfrm>
    </dsp:sp>
    <dsp:sp modelId="{2D1FEA06-C5E2-410E-834C-60F357629348}">
      <dsp:nvSpPr>
        <dsp:cNvPr id="0" name=""/>
        <dsp:cNvSpPr/>
      </dsp:nvSpPr>
      <dsp:spPr>
        <a:xfrm>
          <a:off x="0" y="2903541"/>
          <a:ext cx="10515600" cy="13463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An employee tells his supervisor that he would like a new chair because his present one is uncomfortable. </a:t>
          </a:r>
          <a:r>
            <a:rPr lang="en-US" sz="1900" i="1" kern="1200"/>
            <a:t>Although this is a request for a change at work, his statement is insufficient to put the employer on notice that he is requesting reasonable accommodation. He does not link his need for the new chair with a medical condition.</a:t>
          </a:r>
          <a:endParaRPr lang="en-US" sz="1900" kern="1200"/>
        </a:p>
      </dsp:txBody>
      <dsp:txXfrm>
        <a:off x="65721" y="2969262"/>
        <a:ext cx="10384158" cy="12148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E042-E7C7-6FC4-7D57-192F1E94C1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DF1A67-02FC-625A-8E97-1E00570A86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C298FC-D83F-FAAB-5983-3B169718C15B}"/>
              </a:ext>
            </a:extLst>
          </p:cNvPr>
          <p:cNvSpPr>
            <a:spLocks noGrp="1"/>
          </p:cNvSpPr>
          <p:nvPr>
            <p:ph type="dt" sz="half" idx="10"/>
          </p:nvPr>
        </p:nvSpPr>
        <p:spPr/>
        <p:txBody>
          <a:bodyPr/>
          <a:lstStyle/>
          <a:p>
            <a:fld id="{C4008B91-095F-4EE6-BDDF-DAFFEAA51181}" type="datetimeFigureOut">
              <a:rPr lang="en-US" smtClean="0"/>
              <a:t>6/1/2023</a:t>
            </a:fld>
            <a:endParaRPr lang="en-US"/>
          </a:p>
        </p:txBody>
      </p:sp>
      <p:sp>
        <p:nvSpPr>
          <p:cNvPr id="5" name="Footer Placeholder 4">
            <a:extLst>
              <a:ext uri="{FF2B5EF4-FFF2-40B4-BE49-F238E27FC236}">
                <a16:creationId xmlns:a16="http://schemas.microsoft.com/office/drawing/2014/main" id="{38B0B490-C24E-7A9D-D787-685D63AD4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6E01E-032E-C3AC-8BD9-C40503173211}"/>
              </a:ext>
            </a:extLst>
          </p:cNvPr>
          <p:cNvSpPr>
            <a:spLocks noGrp="1"/>
          </p:cNvSpPr>
          <p:nvPr>
            <p:ph type="sldNum" sz="quarter" idx="12"/>
          </p:nvPr>
        </p:nvSpPr>
        <p:spPr/>
        <p:txBody>
          <a:bodyPr/>
          <a:lstStyle/>
          <a:p>
            <a:fld id="{58009366-25E1-4D66-8E8B-A2ABB6AC1024}" type="slidenum">
              <a:rPr lang="en-US" smtClean="0"/>
              <a:t>‹#›</a:t>
            </a:fld>
            <a:endParaRPr lang="en-US"/>
          </a:p>
        </p:txBody>
      </p:sp>
    </p:spTree>
    <p:extLst>
      <p:ext uri="{BB962C8B-B14F-4D97-AF65-F5344CB8AC3E}">
        <p14:creationId xmlns:p14="http://schemas.microsoft.com/office/powerpoint/2010/main" val="157831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96CD1-97EE-A6EE-C7B0-B5FE961506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7B760D-F7F7-B502-0D57-1DD6B8D7E0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41CAA-7D8A-DB0F-FD6B-2EB1753ACE13}"/>
              </a:ext>
            </a:extLst>
          </p:cNvPr>
          <p:cNvSpPr>
            <a:spLocks noGrp="1"/>
          </p:cNvSpPr>
          <p:nvPr>
            <p:ph type="dt" sz="half" idx="10"/>
          </p:nvPr>
        </p:nvSpPr>
        <p:spPr/>
        <p:txBody>
          <a:bodyPr/>
          <a:lstStyle/>
          <a:p>
            <a:fld id="{C4008B91-095F-4EE6-BDDF-DAFFEAA51181}" type="datetimeFigureOut">
              <a:rPr lang="en-US" smtClean="0"/>
              <a:t>6/1/2023</a:t>
            </a:fld>
            <a:endParaRPr lang="en-US"/>
          </a:p>
        </p:txBody>
      </p:sp>
      <p:sp>
        <p:nvSpPr>
          <p:cNvPr id="5" name="Footer Placeholder 4">
            <a:extLst>
              <a:ext uri="{FF2B5EF4-FFF2-40B4-BE49-F238E27FC236}">
                <a16:creationId xmlns:a16="http://schemas.microsoft.com/office/drawing/2014/main" id="{E946C04B-0D88-5E26-DE3D-A31D932DA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292F62-836C-5DFB-1CBF-A1DAE59DD902}"/>
              </a:ext>
            </a:extLst>
          </p:cNvPr>
          <p:cNvSpPr>
            <a:spLocks noGrp="1"/>
          </p:cNvSpPr>
          <p:nvPr>
            <p:ph type="sldNum" sz="quarter" idx="12"/>
          </p:nvPr>
        </p:nvSpPr>
        <p:spPr/>
        <p:txBody>
          <a:bodyPr/>
          <a:lstStyle/>
          <a:p>
            <a:fld id="{58009366-25E1-4D66-8E8B-A2ABB6AC1024}" type="slidenum">
              <a:rPr lang="en-US" smtClean="0"/>
              <a:t>‹#›</a:t>
            </a:fld>
            <a:endParaRPr lang="en-US"/>
          </a:p>
        </p:txBody>
      </p:sp>
    </p:spTree>
    <p:extLst>
      <p:ext uri="{BB962C8B-B14F-4D97-AF65-F5344CB8AC3E}">
        <p14:creationId xmlns:p14="http://schemas.microsoft.com/office/powerpoint/2010/main" val="384616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0EB839-F593-0540-5C64-8BC189D9CE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B7A8F1-DE62-7735-2B0D-960FE38149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BF896-0C27-C33A-6EA7-1FB8D70C8DB1}"/>
              </a:ext>
            </a:extLst>
          </p:cNvPr>
          <p:cNvSpPr>
            <a:spLocks noGrp="1"/>
          </p:cNvSpPr>
          <p:nvPr>
            <p:ph type="dt" sz="half" idx="10"/>
          </p:nvPr>
        </p:nvSpPr>
        <p:spPr/>
        <p:txBody>
          <a:bodyPr/>
          <a:lstStyle/>
          <a:p>
            <a:fld id="{C4008B91-095F-4EE6-BDDF-DAFFEAA51181}" type="datetimeFigureOut">
              <a:rPr lang="en-US" smtClean="0"/>
              <a:t>6/1/2023</a:t>
            </a:fld>
            <a:endParaRPr lang="en-US"/>
          </a:p>
        </p:txBody>
      </p:sp>
      <p:sp>
        <p:nvSpPr>
          <p:cNvPr id="5" name="Footer Placeholder 4">
            <a:extLst>
              <a:ext uri="{FF2B5EF4-FFF2-40B4-BE49-F238E27FC236}">
                <a16:creationId xmlns:a16="http://schemas.microsoft.com/office/drawing/2014/main" id="{FBC14BBC-D55F-790B-A5A7-1FF4CB323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34DD4-B72C-9BFB-F695-5830008A0CAD}"/>
              </a:ext>
            </a:extLst>
          </p:cNvPr>
          <p:cNvSpPr>
            <a:spLocks noGrp="1"/>
          </p:cNvSpPr>
          <p:nvPr>
            <p:ph type="sldNum" sz="quarter" idx="12"/>
          </p:nvPr>
        </p:nvSpPr>
        <p:spPr/>
        <p:txBody>
          <a:bodyPr/>
          <a:lstStyle/>
          <a:p>
            <a:fld id="{58009366-25E1-4D66-8E8B-A2ABB6AC1024}" type="slidenum">
              <a:rPr lang="en-US" smtClean="0"/>
              <a:t>‹#›</a:t>
            </a:fld>
            <a:endParaRPr lang="en-US"/>
          </a:p>
        </p:txBody>
      </p:sp>
    </p:spTree>
    <p:extLst>
      <p:ext uri="{BB962C8B-B14F-4D97-AF65-F5344CB8AC3E}">
        <p14:creationId xmlns:p14="http://schemas.microsoft.com/office/powerpoint/2010/main" val="167632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D5DE5-B1EA-3269-E9E5-001542B589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467BE2-7D3E-63C5-2A3D-03A42F4962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6B892-B818-E104-0B33-5D33EBF4EAC4}"/>
              </a:ext>
            </a:extLst>
          </p:cNvPr>
          <p:cNvSpPr>
            <a:spLocks noGrp="1"/>
          </p:cNvSpPr>
          <p:nvPr>
            <p:ph type="dt" sz="half" idx="10"/>
          </p:nvPr>
        </p:nvSpPr>
        <p:spPr/>
        <p:txBody>
          <a:bodyPr/>
          <a:lstStyle/>
          <a:p>
            <a:fld id="{C4008B91-095F-4EE6-BDDF-DAFFEAA51181}" type="datetimeFigureOut">
              <a:rPr lang="en-US" smtClean="0"/>
              <a:t>6/1/2023</a:t>
            </a:fld>
            <a:endParaRPr lang="en-US"/>
          </a:p>
        </p:txBody>
      </p:sp>
      <p:sp>
        <p:nvSpPr>
          <p:cNvPr id="5" name="Footer Placeholder 4">
            <a:extLst>
              <a:ext uri="{FF2B5EF4-FFF2-40B4-BE49-F238E27FC236}">
                <a16:creationId xmlns:a16="http://schemas.microsoft.com/office/drawing/2014/main" id="{A19189C1-2241-5078-45AF-E939371B3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319EB2-0C7A-1436-AEF3-99AD46E3A32A}"/>
              </a:ext>
            </a:extLst>
          </p:cNvPr>
          <p:cNvSpPr>
            <a:spLocks noGrp="1"/>
          </p:cNvSpPr>
          <p:nvPr>
            <p:ph type="sldNum" sz="quarter" idx="12"/>
          </p:nvPr>
        </p:nvSpPr>
        <p:spPr/>
        <p:txBody>
          <a:bodyPr/>
          <a:lstStyle/>
          <a:p>
            <a:fld id="{58009366-25E1-4D66-8E8B-A2ABB6AC1024}" type="slidenum">
              <a:rPr lang="en-US" smtClean="0"/>
              <a:t>‹#›</a:t>
            </a:fld>
            <a:endParaRPr lang="en-US"/>
          </a:p>
        </p:txBody>
      </p:sp>
    </p:spTree>
    <p:extLst>
      <p:ext uri="{BB962C8B-B14F-4D97-AF65-F5344CB8AC3E}">
        <p14:creationId xmlns:p14="http://schemas.microsoft.com/office/powerpoint/2010/main" val="399814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8AC7A-6241-1ED2-87C6-FA0BB220EF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4B0A4C-228C-FDB6-A446-2BC7C785ED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7D6BB-4DC4-7F52-AEB3-EC073DAD0E5D}"/>
              </a:ext>
            </a:extLst>
          </p:cNvPr>
          <p:cNvSpPr>
            <a:spLocks noGrp="1"/>
          </p:cNvSpPr>
          <p:nvPr>
            <p:ph type="dt" sz="half" idx="10"/>
          </p:nvPr>
        </p:nvSpPr>
        <p:spPr/>
        <p:txBody>
          <a:bodyPr/>
          <a:lstStyle/>
          <a:p>
            <a:fld id="{C4008B91-095F-4EE6-BDDF-DAFFEAA51181}" type="datetimeFigureOut">
              <a:rPr lang="en-US" smtClean="0"/>
              <a:t>6/1/2023</a:t>
            </a:fld>
            <a:endParaRPr lang="en-US"/>
          </a:p>
        </p:txBody>
      </p:sp>
      <p:sp>
        <p:nvSpPr>
          <p:cNvPr id="5" name="Footer Placeholder 4">
            <a:extLst>
              <a:ext uri="{FF2B5EF4-FFF2-40B4-BE49-F238E27FC236}">
                <a16:creationId xmlns:a16="http://schemas.microsoft.com/office/drawing/2014/main" id="{69182553-3A81-3775-CCE8-E4015CF49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F8F15-E824-4241-C1C3-0084BDF3BE2F}"/>
              </a:ext>
            </a:extLst>
          </p:cNvPr>
          <p:cNvSpPr>
            <a:spLocks noGrp="1"/>
          </p:cNvSpPr>
          <p:nvPr>
            <p:ph type="sldNum" sz="quarter" idx="12"/>
          </p:nvPr>
        </p:nvSpPr>
        <p:spPr/>
        <p:txBody>
          <a:bodyPr/>
          <a:lstStyle/>
          <a:p>
            <a:fld id="{58009366-25E1-4D66-8E8B-A2ABB6AC1024}" type="slidenum">
              <a:rPr lang="en-US" smtClean="0"/>
              <a:t>‹#›</a:t>
            </a:fld>
            <a:endParaRPr lang="en-US"/>
          </a:p>
        </p:txBody>
      </p:sp>
    </p:spTree>
    <p:extLst>
      <p:ext uri="{BB962C8B-B14F-4D97-AF65-F5344CB8AC3E}">
        <p14:creationId xmlns:p14="http://schemas.microsoft.com/office/powerpoint/2010/main" val="1345361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D93F5-BFD4-AC40-3BF6-6D745597A4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28C1CF-AEFB-E585-8C22-B1F7CC6BCB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334A6D-8EDC-932D-E498-639BDBEABF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3509D-5B14-1766-C5EE-0AFA7B12A3F4}"/>
              </a:ext>
            </a:extLst>
          </p:cNvPr>
          <p:cNvSpPr>
            <a:spLocks noGrp="1"/>
          </p:cNvSpPr>
          <p:nvPr>
            <p:ph type="dt" sz="half" idx="10"/>
          </p:nvPr>
        </p:nvSpPr>
        <p:spPr/>
        <p:txBody>
          <a:bodyPr/>
          <a:lstStyle/>
          <a:p>
            <a:fld id="{C4008B91-095F-4EE6-BDDF-DAFFEAA51181}" type="datetimeFigureOut">
              <a:rPr lang="en-US" smtClean="0"/>
              <a:t>6/1/2023</a:t>
            </a:fld>
            <a:endParaRPr lang="en-US"/>
          </a:p>
        </p:txBody>
      </p:sp>
      <p:sp>
        <p:nvSpPr>
          <p:cNvPr id="6" name="Footer Placeholder 5">
            <a:extLst>
              <a:ext uri="{FF2B5EF4-FFF2-40B4-BE49-F238E27FC236}">
                <a16:creationId xmlns:a16="http://schemas.microsoft.com/office/drawing/2014/main" id="{EF9F0A31-703B-BAB4-4260-F7AA9673E0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31CB6-FC5B-1AF8-9B29-8FAE76F982C7}"/>
              </a:ext>
            </a:extLst>
          </p:cNvPr>
          <p:cNvSpPr>
            <a:spLocks noGrp="1"/>
          </p:cNvSpPr>
          <p:nvPr>
            <p:ph type="sldNum" sz="quarter" idx="12"/>
          </p:nvPr>
        </p:nvSpPr>
        <p:spPr/>
        <p:txBody>
          <a:bodyPr/>
          <a:lstStyle/>
          <a:p>
            <a:fld id="{58009366-25E1-4D66-8E8B-A2ABB6AC1024}" type="slidenum">
              <a:rPr lang="en-US" smtClean="0"/>
              <a:t>‹#›</a:t>
            </a:fld>
            <a:endParaRPr lang="en-US"/>
          </a:p>
        </p:txBody>
      </p:sp>
    </p:spTree>
    <p:extLst>
      <p:ext uri="{BB962C8B-B14F-4D97-AF65-F5344CB8AC3E}">
        <p14:creationId xmlns:p14="http://schemas.microsoft.com/office/powerpoint/2010/main" val="319833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D867-1726-6C34-7D65-93733DBAFD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97ED29-C42F-A1D6-3367-C71AE3D221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5ECB0C-3118-DD41-B210-624A065FF1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C84C5D-DA39-9046-EF53-9C13F27993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EC5FA6-A52C-31A4-2008-E3AD21B05D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2D963F-84D4-9D10-1180-94AEF80F48B7}"/>
              </a:ext>
            </a:extLst>
          </p:cNvPr>
          <p:cNvSpPr>
            <a:spLocks noGrp="1"/>
          </p:cNvSpPr>
          <p:nvPr>
            <p:ph type="dt" sz="half" idx="10"/>
          </p:nvPr>
        </p:nvSpPr>
        <p:spPr/>
        <p:txBody>
          <a:bodyPr/>
          <a:lstStyle/>
          <a:p>
            <a:fld id="{C4008B91-095F-4EE6-BDDF-DAFFEAA51181}" type="datetimeFigureOut">
              <a:rPr lang="en-US" smtClean="0"/>
              <a:t>6/1/2023</a:t>
            </a:fld>
            <a:endParaRPr lang="en-US"/>
          </a:p>
        </p:txBody>
      </p:sp>
      <p:sp>
        <p:nvSpPr>
          <p:cNvPr id="8" name="Footer Placeholder 7">
            <a:extLst>
              <a:ext uri="{FF2B5EF4-FFF2-40B4-BE49-F238E27FC236}">
                <a16:creationId xmlns:a16="http://schemas.microsoft.com/office/drawing/2014/main" id="{BCB9E8B8-B561-A468-AD5E-05C98672ED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E5DFBB-A95A-7076-0229-60A6A3466903}"/>
              </a:ext>
            </a:extLst>
          </p:cNvPr>
          <p:cNvSpPr>
            <a:spLocks noGrp="1"/>
          </p:cNvSpPr>
          <p:nvPr>
            <p:ph type="sldNum" sz="quarter" idx="12"/>
          </p:nvPr>
        </p:nvSpPr>
        <p:spPr/>
        <p:txBody>
          <a:bodyPr/>
          <a:lstStyle/>
          <a:p>
            <a:fld id="{58009366-25E1-4D66-8E8B-A2ABB6AC1024}" type="slidenum">
              <a:rPr lang="en-US" smtClean="0"/>
              <a:t>‹#›</a:t>
            </a:fld>
            <a:endParaRPr lang="en-US"/>
          </a:p>
        </p:txBody>
      </p:sp>
    </p:spTree>
    <p:extLst>
      <p:ext uri="{BB962C8B-B14F-4D97-AF65-F5344CB8AC3E}">
        <p14:creationId xmlns:p14="http://schemas.microsoft.com/office/powerpoint/2010/main" val="120506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0C47-D74F-52F3-9B01-50A42985DD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262368-BAF7-301F-11A8-E7B2BEBA0B6E}"/>
              </a:ext>
            </a:extLst>
          </p:cNvPr>
          <p:cNvSpPr>
            <a:spLocks noGrp="1"/>
          </p:cNvSpPr>
          <p:nvPr>
            <p:ph type="dt" sz="half" idx="10"/>
          </p:nvPr>
        </p:nvSpPr>
        <p:spPr/>
        <p:txBody>
          <a:bodyPr/>
          <a:lstStyle/>
          <a:p>
            <a:fld id="{C4008B91-095F-4EE6-BDDF-DAFFEAA51181}" type="datetimeFigureOut">
              <a:rPr lang="en-US" smtClean="0"/>
              <a:t>6/1/2023</a:t>
            </a:fld>
            <a:endParaRPr lang="en-US"/>
          </a:p>
        </p:txBody>
      </p:sp>
      <p:sp>
        <p:nvSpPr>
          <p:cNvPr id="4" name="Footer Placeholder 3">
            <a:extLst>
              <a:ext uri="{FF2B5EF4-FFF2-40B4-BE49-F238E27FC236}">
                <a16:creationId xmlns:a16="http://schemas.microsoft.com/office/drawing/2014/main" id="{922ECBF9-0714-30CF-4DB3-862CC59335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89944E-9254-39BF-1F8D-47F38D655A34}"/>
              </a:ext>
            </a:extLst>
          </p:cNvPr>
          <p:cNvSpPr>
            <a:spLocks noGrp="1"/>
          </p:cNvSpPr>
          <p:nvPr>
            <p:ph type="sldNum" sz="quarter" idx="12"/>
          </p:nvPr>
        </p:nvSpPr>
        <p:spPr/>
        <p:txBody>
          <a:bodyPr/>
          <a:lstStyle/>
          <a:p>
            <a:fld id="{58009366-25E1-4D66-8E8B-A2ABB6AC1024}" type="slidenum">
              <a:rPr lang="en-US" smtClean="0"/>
              <a:t>‹#›</a:t>
            </a:fld>
            <a:endParaRPr lang="en-US"/>
          </a:p>
        </p:txBody>
      </p:sp>
    </p:spTree>
    <p:extLst>
      <p:ext uri="{BB962C8B-B14F-4D97-AF65-F5344CB8AC3E}">
        <p14:creationId xmlns:p14="http://schemas.microsoft.com/office/powerpoint/2010/main" val="92128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815FD-1F34-9346-D576-7EDC17650685}"/>
              </a:ext>
            </a:extLst>
          </p:cNvPr>
          <p:cNvSpPr>
            <a:spLocks noGrp="1"/>
          </p:cNvSpPr>
          <p:nvPr>
            <p:ph type="dt" sz="half" idx="10"/>
          </p:nvPr>
        </p:nvSpPr>
        <p:spPr/>
        <p:txBody>
          <a:bodyPr/>
          <a:lstStyle/>
          <a:p>
            <a:fld id="{C4008B91-095F-4EE6-BDDF-DAFFEAA51181}" type="datetimeFigureOut">
              <a:rPr lang="en-US" smtClean="0"/>
              <a:t>6/1/2023</a:t>
            </a:fld>
            <a:endParaRPr lang="en-US"/>
          </a:p>
        </p:txBody>
      </p:sp>
      <p:sp>
        <p:nvSpPr>
          <p:cNvPr id="3" name="Footer Placeholder 2">
            <a:extLst>
              <a:ext uri="{FF2B5EF4-FFF2-40B4-BE49-F238E27FC236}">
                <a16:creationId xmlns:a16="http://schemas.microsoft.com/office/drawing/2014/main" id="{2388BA9F-7D1D-92F3-7105-38B629CFA3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26ACD8-2569-F475-7118-BDCEDEC2D98F}"/>
              </a:ext>
            </a:extLst>
          </p:cNvPr>
          <p:cNvSpPr>
            <a:spLocks noGrp="1"/>
          </p:cNvSpPr>
          <p:nvPr>
            <p:ph type="sldNum" sz="quarter" idx="12"/>
          </p:nvPr>
        </p:nvSpPr>
        <p:spPr/>
        <p:txBody>
          <a:bodyPr/>
          <a:lstStyle/>
          <a:p>
            <a:fld id="{58009366-25E1-4D66-8E8B-A2ABB6AC1024}" type="slidenum">
              <a:rPr lang="en-US" smtClean="0"/>
              <a:t>‹#›</a:t>
            </a:fld>
            <a:endParaRPr lang="en-US"/>
          </a:p>
        </p:txBody>
      </p:sp>
    </p:spTree>
    <p:extLst>
      <p:ext uri="{BB962C8B-B14F-4D97-AF65-F5344CB8AC3E}">
        <p14:creationId xmlns:p14="http://schemas.microsoft.com/office/powerpoint/2010/main" val="355079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3E1E-FA6E-A4A4-FEC0-0B2B757299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E1A8F1-7E50-B56B-7605-69FD9FA4F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35C81E-8B26-5693-59B6-6A1A6736D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4DBDC-3768-2FB9-6520-955C9AE3854B}"/>
              </a:ext>
            </a:extLst>
          </p:cNvPr>
          <p:cNvSpPr>
            <a:spLocks noGrp="1"/>
          </p:cNvSpPr>
          <p:nvPr>
            <p:ph type="dt" sz="half" idx="10"/>
          </p:nvPr>
        </p:nvSpPr>
        <p:spPr/>
        <p:txBody>
          <a:bodyPr/>
          <a:lstStyle/>
          <a:p>
            <a:fld id="{C4008B91-095F-4EE6-BDDF-DAFFEAA51181}" type="datetimeFigureOut">
              <a:rPr lang="en-US" smtClean="0"/>
              <a:t>6/1/2023</a:t>
            </a:fld>
            <a:endParaRPr lang="en-US"/>
          </a:p>
        </p:txBody>
      </p:sp>
      <p:sp>
        <p:nvSpPr>
          <p:cNvPr id="6" name="Footer Placeholder 5">
            <a:extLst>
              <a:ext uri="{FF2B5EF4-FFF2-40B4-BE49-F238E27FC236}">
                <a16:creationId xmlns:a16="http://schemas.microsoft.com/office/drawing/2014/main" id="{D96991F7-51A2-AB63-FC72-B4D0773226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348DB-2DBB-6969-99AD-FCA7EAFD4366}"/>
              </a:ext>
            </a:extLst>
          </p:cNvPr>
          <p:cNvSpPr>
            <a:spLocks noGrp="1"/>
          </p:cNvSpPr>
          <p:nvPr>
            <p:ph type="sldNum" sz="quarter" idx="12"/>
          </p:nvPr>
        </p:nvSpPr>
        <p:spPr/>
        <p:txBody>
          <a:bodyPr/>
          <a:lstStyle/>
          <a:p>
            <a:fld id="{58009366-25E1-4D66-8E8B-A2ABB6AC1024}" type="slidenum">
              <a:rPr lang="en-US" smtClean="0"/>
              <a:t>‹#›</a:t>
            </a:fld>
            <a:endParaRPr lang="en-US"/>
          </a:p>
        </p:txBody>
      </p:sp>
    </p:spTree>
    <p:extLst>
      <p:ext uri="{BB962C8B-B14F-4D97-AF65-F5344CB8AC3E}">
        <p14:creationId xmlns:p14="http://schemas.microsoft.com/office/powerpoint/2010/main" val="91460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8CD64-535F-1E1D-3434-8509DB963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097E88-CF0A-D050-5B58-E839DBBFEC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666B4E-3175-A8AF-DFA1-2C2C4F18E8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A9DCF5-9551-BB6D-D1BD-08688354F334}"/>
              </a:ext>
            </a:extLst>
          </p:cNvPr>
          <p:cNvSpPr>
            <a:spLocks noGrp="1"/>
          </p:cNvSpPr>
          <p:nvPr>
            <p:ph type="dt" sz="half" idx="10"/>
          </p:nvPr>
        </p:nvSpPr>
        <p:spPr/>
        <p:txBody>
          <a:bodyPr/>
          <a:lstStyle/>
          <a:p>
            <a:fld id="{C4008B91-095F-4EE6-BDDF-DAFFEAA51181}" type="datetimeFigureOut">
              <a:rPr lang="en-US" smtClean="0"/>
              <a:t>6/1/2023</a:t>
            </a:fld>
            <a:endParaRPr lang="en-US"/>
          </a:p>
        </p:txBody>
      </p:sp>
      <p:sp>
        <p:nvSpPr>
          <p:cNvPr id="6" name="Footer Placeholder 5">
            <a:extLst>
              <a:ext uri="{FF2B5EF4-FFF2-40B4-BE49-F238E27FC236}">
                <a16:creationId xmlns:a16="http://schemas.microsoft.com/office/drawing/2014/main" id="{B3AC48B6-49E6-45B2-604F-7694DC093E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C44D0B-C7FA-8660-7C20-109DEFA28AF3}"/>
              </a:ext>
            </a:extLst>
          </p:cNvPr>
          <p:cNvSpPr>
            <a:spLocks noGrp="1"/>
          </p:cNvSpPr>
          <p:nvPr>
            <p:ph type="sldNum" sz="quarter" idx="12"/>
          </p:nvPr>
        </p:nvSpPr>
        <p:spPr/>
        <p:txBody>
          <a:bodyPr/>
          <a:lstStyle/>
          <a:p>
            <a:fld id="{58009366-25E1-4D66-8E8B-A2ABB6AC1024}" type="slidenum">
              <a:rPr lang="en-US" smtClean="0"/>
              <a:t>‹#›</a:t>
            </a:fld>
            <a:endParaRPr lang="en-US"/>
          </a:p>
        </p:txBody>
      </p:sp>
    </p:spTree>
    <p:extLst>
      <p:ext uri="{BB962C8B-B14F-4D97-AF65-F5344CB8AC3E}">
        <p14:creationId xmlns:p14="http://schemas.microsoft.com/office/powerpoint/2010/main" val="1319303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17F43A-325F-F628-D69D-BA9BD7B850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51E8D2-1A08-5C80-FB64-C256550AAF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07169-F505-AD41-0858-3EF7DC3341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08B91-095F-4EE6-BDDF-DAFFEAA51181}" type="datetimeFigureOut">
              <a:rPr lang="en-US" smtClean="0"/>
              <a:t>6/1/2023</a:t>
            </a:fld>
            <a:endParaRPr lang="en-US"/>
          </a:p>
        </p:txBody>
      </p:sp>
      <p:sp>
        <p:nvSpPr>
          <p:cNvPr id="5" name="Footer Placeholder 4">
            <a:extLst>
              <a:ext uri="{FF2B5EF4-FFF2-40B4-BE49-F238E27FC236}">
                <a16:creationId xmlns:a16="http://schemas.microsoft.com/office/drawing/2014/main" id="{E310C9F9-D8D9-BA3F-36DC-2F63B7CDEC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CD258B-D901-519A-0009-7C90F1D279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09366-25E1-4D66-8E8B-A2ABB6AC1024}" type="slidenum">
              <a:rPr lang="en-US" smtClean="0"/>
              <a:t>‹#›</a:t>
            </a:fld>
            <a:endParaRPr lang="en-US"/>
          </a:p>
        </p:txBody>
      </p:sp>
    </p:spTree>
    <p:extLst>
      <p:ext uri="{BB962C8B-B14F-4D97-AF65-F5344CB8AC3E}">
        <p14:creationId xmlns:p14="http://schemas.microsoft.com/office/powerpoint/2010/main" val="3614969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askjan.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local459.org" TargetMode="External"/><Relationship Id="rId2" Type="http://schemas.openxmlformats.org/officeDocument/2006/relationships/hyperlink" Target="https://ik9830.p3cdn1.secureserver.net/wp-content/uploads/2022/02/Constitution.020122.pdf" TargetMode="External"/><Relationship Id="rId1" Type="http://schemas.openxmlformats.org/officeDocument/2006/relationships/slideLayout" Target="../slideLayouts/slideLayout2.xml"/><Relationship Id="rId5" Type="http://schemas.openxmlformats.org/officeDocument/2006/relationships/hyperlink" Target="https://www.publicdomainpictures.net/en/view-image.php?image=264206&amp;picture=democrats-americavote-box"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en/view-image.php?image=264206&amp;picture=democrats-americavote-box"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domainpictures.net/en/view-image.php?image=264206&amp;picture=democrats-americavote-box"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ublicdomainpictures.net/en/view-image.php?image=264206&amp;picture=democrats-americavote-box"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s://www.publicdomainpictures.net/en/view-image.php?image=255199&amp;picture=business-idea"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F517D-72FF-4DC3-BEC9-5D09B1761010}"/>
              </a:ext>
            </a:extLst>
          </p:cNvPr>
          <p:cNvSpPr>
            <a:spLocks noGrp="1"/>
          </p:cNvSpPr>
          <p:nvPr>
            <p:ph type="ctrTitle"/>
          </p:nvPr>
        </p:nvSpPr>
        <p:spPr>
          <a:xfrm>
            <a:off x="1524000" y="2882348"/>
            <a:ext cx="9144000" cy="2167658"/>
          </a:xfrm>
        </p:spPr>
        <p:txBody>
          <a:bodyPr>
            <a:normAutofit/>
          </a:bodyPr>
          <a:lstStyle/>
          <a:p>
            <a:r>
              <a:rPr lang="en-US" b="1">
                <a:latin typeface="Albertus Extra Bold" panose="020E0802040304020204" pitchFamily="34" charset="0"/>
              </a:rPr>
              <a:t>Steward Training </a:t>
            </a:r>
            <a:br>
              <a:rPr lang="en-US" b="1">
                <a:latin typeface="Albertus Extra Bold" panose="020E0802040304020204" pitchFamily="34" charset="0"/>
              </a:rPr>
            </a:br>
            <a:r>
              <a:rPr lang="en-US" b="1">
                <a:latin typeface="Albertus Extra Bold" panose="020E0802040304020204" pitchFamily="34" charset="0"/>
              </a:rPr>
              <a:t>June 2023</a:t>
            </a:r>
            <a:endParaRPr lang="en-US" b="1" dirty="0">
              <a:latin typeface="Albertus Extra Bold" panose="020E0802040304020204" pitchFamily="34" charset="0"/>
            </a:endParaRPr>
          </a:p>
        </p:txBody>
      </p:sp>
      <p:pic>
        <p:nvPicPr>
          <p:cNvPr id="1026" name="Picture 2">
            <a:extLst>
              <a:ext uri="{FF2B5EF4-FFF2-40B4-BE49-F238E27FC236}">
                <a16:creationId xmlns:a16="http://schemas.microsoft.com/office/drawing/2014/main" id="{0D41BF3E-BD54-45A0-9341-18B41DC01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989" y="95802"/>
            <a:ext cx="4808262" cy="210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D2EF50A-6350-46B9-AAD7-49806FBA4ED5}"/>
              </a:ext>
            </a:extLst>
          </p:cNvPr>
          <p:cNvSpPr txBox="1"/>
          <p:nvPr/>
        </p:nvSpPr>
        <p:spPr>
          <a:xfrm>
            <a:off x="6227462" y="869374"/>
            <a:ext cx="5964538" cy="1200329"/>
          </a:xfrm>
          <a:prstGeom prst="rect">
            <a:avLst/>
          </a:prstGeom>
          <a:noFill/>
        </p:spPr>
        <p:txBody>
          <a:bodyPr wrap="square" rtlCol="0">
            <a:spAutoFit/>
          </a:bodyPr>
          <a:lstStyle/>
          <a:p>
            <a:r>
              <a:rPr lang="en-US" sz="7200" b="1">
                <a:solidFill>
                  <a:schemeClr val="accent1"/>
                </a:solidFill>
                <a:latin typeface="Clarendon" panose="02040604040505020204" pitchFamily="18" charset="0"/>
              </a:rPr>
              <a:t>Local 459</a:t>
            </a:r>
            <a:endParaRPr lang="en-US" sz="7200" b="1" dirty="0">
              <a:solidFill>
                <a:schemeClr val="accent1"/>
              </a:solidFill>
              <a:latin typeface="Clarendon" panose="02040604040505020204" pitchFamily="18" charset="0"/>
            </a:endParaRPr>
          </a:p>
        </p:txBody>
      </p:sp>
    </p:spTree>
    <p:extLst>
      <p:ext uri="{BB962C8B-B14F-4D97-AF65-F5344CB8AC3E}">
        <p14:creationId xmlns:p14="http://schemas.microsoft.com/office/powerpoint/2010/main" val="2637018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2ACBD-306D-433E-6C9B-FB6DC1DA17F4}"/>
              </a:ext>
            </a:extLst>
          </p:cNvPr>
          <p:cNvSpPr>
            <a:spLocks noGrp="1"/>
          </p:cNvSpPr>
          <p:nvPr>
            <p:ph type="title"/>
          </p:nvPr>
        </p:nvSpPr>
        <p:spPr>
          <a:xfrm>
            <a:off x="630936" y="640080"/>
            <a:ext cx="4818888" cy="1481328"/>
          </a:xfrm>
        </p:spPr>
        <p:txBody>
          <a:bodyPr anchor="b">
            <a:normAutofit/>
          </a:bodyPr>
          <a:lstStyle/>
          <a:p>
            <a:r>
              <a:rPr lang="en-US" sz="5000"/>
              <a:t>Basics of Grievance Process</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4A4FD6-B652-1C86-7880-9301FCC6238D}"/>
              </a:ext>
            </a:extLst>
          </p:cNvPr>
          <p:cNvSpPr>
            <a:spLocks noGrp="1"/>
          </p:cNvSpPr>
          <p:nvPr>
            <p:ph idx="1"/>
          </p:nvPr>
        </p:nvSpPr>
        <p:spPr>
          <a:xfrm>
            <a:off x="630936" y="2660904"/>
            <a:ext cx="4818888" cy="3547872"/>
          </a:xfrm>
        </p:spPr>
        <p:txBody>
          <a:bodyPr anchor="t">
            <a:normAutofit/>
          </a:bodyPr>
          <a:lstStyle/>
          <a:p>
            <a:r>
              <a:rPr lang="en-US" sz="2200" dirty="0"/>
              <a:t>Always be aware of timelines:</a:t>
            </a:r>
          </a:p>
          <a:p>
            <a:pPr lvl="1"/>
            <a:r>
              <a:rPr lang="en-US" sz="2200" dirty="0"/>
              <a:t>Generally, a timeline begins when event occurs or when employee should have been aware that event occurred</a:t>
            </a:r>
          </a:p>
          <a:p>
            <a:pPr lvl="1"/>
            <a:r>
              <a:rPr lang="en-US" sz="2200" dirty="0"/>
              <a:t>Better to file and withdraw later then to miss a timeline</a:t>
            </a:r>
          </a:p>
          <a:p>
            <a:r>
              <a:rPr lang="en-US" sz="2200" dirty="0"/>
              <a:t>Always check the contract language</a:t>
            </a:r>
          </a:p>
          <a:p>
            <a:r>
              <a:rPr lang="en-US" sz="2200" dirty="0"/>
              <a:t>Always get the facts before you initiate</a:t>
            </a:r>
          </a:p>
        </p:txBody>
      </p:sp>
      <p:pic>
        <p:nvPicPr>
          <p:cNvPr id="5" name="Picture 4" descr="A person writing on a white board&#10;&#10;Description automatically generated">
            <a:extLst>
              <a:ext uri="{FF2B5EF4-FFF2-40B4-BE49-F238E27FC236}">
                <a16:creationId xmlns:a16="http://schemas.microsoft.com/office/drawing/2014/main" id="{04F473F2-E899-5162-9FEE-1C5CD505B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6002" y="640080"/>
            <a:ext cx="4945059" cy="5577840"/>
          </a:xfrm>
          <a:prstGeom prst="rect">
            <a:avLst/>
          </a:prstGeom>
        </p:spPr>
      </p:pic>
    </p:spTree>
    <p:extLst>
      <p:ext uri="{BB962C8B-B14F-4D97-AF65-F5344CB8AC3E}">
        <p14:creationId xmlns:p14="http://schemas.microsoft.com/office/powerpoint/2010/main" val="381773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564DDE-D98E-9C17-5231-9B3DE8A48FD2}"/>
              </a:ext>
            </a:extLst>
          </p:cNvPr>
          <p:cNvSpPr>
            <a:spLocks noGrp="1"/>
          </p:cNvSpPr>
          <p:nvPr>
            <p:ph type="title"/>
          </p:nvPr>
        </p:nvSpPr>
        <p:spPr>
          <a:xfrm>
            <a:off x="841248" y="256032"/>
            <a:ext cx="10506456" cy="1014984"/>
          </a:xfrm>
        </p:spPr>
        <p:txBody>
          <a:bodyPr anchor="b">
            <a:normAutofit/>
          </a:bodyPr>
          <a:lstStyle/>
          <a:p>
            <a:r>
              <a:rPr lang="en-US" dirty="0"/>
              <a:t>Basics on Writing a Grievance</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B93CF74B-2FE2-B27A-DAE2-8BBADD62EF12}"/>
              </a:ext>
            </a:extLst>
          </p:cNvPr>
          <p:cNvGraphicFramePr>
            <a:graphicFrameLocks noGrp="1"/>
          </p:cNvGraphicFramePr>
          <p:nvPr>
            <p:ph idx="1"/>
            <p:extLst>
              <p:ext uri="{D42A27DB-BD31-4B8C-83A1-F6EECF244321}">
                <p14:modId xmlns:p14="http://schemas.microsoft.com/office/powerpoint/2010/main" val="97486885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660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401E951-51E3-4B77-95F8-D3B92B66C28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758ED4A-ADFC-4C04-AAD2-0144797E4E5B}"/>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E56AA897-3759-46FD-983E-22F82B52F7A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4459EEC2-CA42-406F-B04D-4F7977D5FF5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C593DCCA-B557-4FB5-B75B-E252F550E27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C0D9B37D-7069-47E1-AA73-826D915BD98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EAFC665-8C10-417C-BADB-16A2C0AC8CF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B9CB5242-E1AF-4A73-B635-59A0DB98DB6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2ADD3C41-FDB3-4CF8-B10B-7493BE5CD31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7C0C5D47-C16B-4BC6-9054-E8594BEB792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3054C490-7F33-418D-A561-BC4E4D9E444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4D40A6BA-1E6A-4F5D-B1DC-50E010BCAB8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EF64D25E-73A8-4675-A072-42A01A89EC59}"/>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F6B8ED3C-06C3-4CC9-A70D-39BA13A918DF}"/>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00BBE19D-2E80-4235-AB76-0EC85A1B6FC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11">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lor">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cture containing screenshot, font, graphics, graphic design&#10;&#10;Description automatically generated">
            <a:extLst>
              <a:ext uri="{FF2B5EF4-FFF2-40B4-BE49-F238E27FC236}">
                <a16:creationId xmlns:a16="http://schemas.microsoft.com/office/drawing/2014/main" id="{9E09DE31-178F-13DE-E7F0-D2E3321CE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85" y="3019677"/>
            <a:ext cx="5270026" cy="2258582"/>
          </a:xfrm>
          <a:prstGeom prst="rect">
            <a:avLst/>
          </a:prstGeom>
        </p:spPr>
      </p:pic>
      <p:grpSp>
        <p:nvGrpSpPr>
          <p:cNvPr id="30" name="Group 1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1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1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1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2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2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2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82A9E24-CBD6-69DF-BD1A-E65172BF9401}"/>
              </a:ext>
            </a:extLst>
          </p:cNvPr>
          <p:cNvSpPr>
            <a:spLocks noGrp="1"/>
          </p:cNvSpPr>
          <p:nvPr>
            <p:ph type="title"/>
          </p:nvPr>
        </p:nvSpPr>
        <p:spPr>
          <a:xfrm>
            <a:off x="786384" y="576072"/>
            <a:ext cx="10377484" cy="1546533"/>
          </a:xfrm>
        </p:spPr>
        <p:txBody>
          <a:bodyPr anchor="t">
            <a:normAutofit/>
          </a:bodyPr>
          <a:lstStyle/>
          <a:p>
            <a:r>
              <a:rPr lang="en-US" sz="4800" b="1" dirty="0">
                <a:solidFill>
                  <a:schemeClr val="bg1"/>
                </a:solidFill>
              </a:rPr>
              <a:t>The Americans with Disabilities Act (ADA)</a:t>
            </a:r>
          </a:p>
        </p:txBody>
      </p:sp>
      <p:sp>
        <p:nvSpPr>
          <p:cNvPr id="3" name="Content Placeholder 2">
            <a:extLst>
              <a:ext uri="{FF2B5EF4-FFF2-40B4-BE49-F238E27FC236}">
                <a16:creationId xmlns:a16="http://schemas.microsoft.com/office/drawing/2014/main" id="{01397D2E-BF95-26B0-F9E8-DDCCFE54AD80}"/>
              </a:ext>
            </a:extLst>
          </p:cNvPr>
          <p:cNvSpPr>
            <a:spLocks noGrp="1"/>
          </p:cNvSpPr>
          <p:nvPr>
            <p:ph idx="1"/>
          </p:nvPr>
        </p:nvSpPr>
        <p:spPr>
          <a:xfrm>
            <a:off x="6464409" y="2197386"/>
            <a:ext cx="4699459" cy="3903163"/>
          </a:xfrm>
        </p:spPr>
        <p:txBody>
          <a:bodyPr anchor="ctr">
            <a:noAutofit/>
          </a:bodyPr>
          <a:lstStyle/>
          <a:p>
            <a:r>
              <a:rPr lang="en-US" sz="2400" b="1" dirty="0">
                <a:solidFill>
                  <a:schemeClr val="bg1"/>
                </a:solidFill>
              </a:rPr>
              <a:t>Federal law enacted in 1992 to provide equal employment opportunity to people with disabilities</a:t>
            </a:r>
          </a:p>
          <a:p>
            <a:r>
              <a:rPr lang="en-US" sz="2400" b="1" dirty="0">
                <a:solidFill>
                  <a:schemeClr val="bg1"/>
                </a:solidFill>
              </a:rPr>
              <a:t>Disability is broadly defined as “a physical or mental impairment . . . that substantially limits one or more of the major life activities”</a:t>
            </a:r>
          </a:p>
          <a:p>
            <a:r>
              <a:rPr lang="en-US" sz="2400" b="1" dirty="0">
                <a:solidFill>
                  <a:schemeClr val="bg1"/>
                </a:solidFill>
              </a:rPr>
              <a:t>The definition also includes someone who is “regarded as having an impairment,” even if they do not actually have such impairment</a:t>
            </a:r>
          </a:p>
        </p:txBody>
      </p:sp>
    </p:spTree>
    <p:extLst>
      <p:ext uri="{BB962C8B-B14F-4D97-AF65-F5344CB8AC3E}">
        <p14:creationId xmlns:p14="http://schemas.microsoft.com/office/powerpoint/2010/main" val="2313460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11">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lor">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1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1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1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1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2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2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2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82A9E24-CBD6-69DF-BD1A-E65172BF9401}"/>
              </a:ext>
            </a:extLst>
          </p:cNvPr>
          <p:cNvSpPr>
            <a:spLocks noGrp="1"/>
          </p:cNvSpPr>
          <p:nvPr>
            <p:ph type="title"/>
          </p:nvPr>
        </p:nvSpPr>
        <p:spPr>
          <a:xfrm>
            <a:off x="786384" y="576072"/>
            <a:ext cx="10377484" cy="1546533"/>
          </a:xfrm>
        </p:spPr>
        <p:txBody>
          <a:bodyPr anchor="t">
            <a:normAutofit/>
          </a:bodyPr>
          <a:lstStyle/>
          <a:p>
            <a:r>
              <a:rPr lang="en-US" sz="4800" b="1" dirty="0">
                <a:solidFill>
                  <a:schemeClr val="bg1"/>
                </a:solidFill>
              </a:rPr>
              <a:t>The Americans with Disabilities Act (ADA)</a:t>
            </a:r>
          </a:p>
        </p:txBody>
      </p:sp>
      <p:sp>
        <p:nvSpPr>
          <p:cNvPr id="3" name="Content Placeholder 2">
            <a:extLst>
              <a:ext uri="{FF2B5EF4-FFF2-40B4-BE49-F238E27FC236}">
                <a16:creationId xmlns:a16="http://schemas.microsoft.com/office/drawing/2014/main" id="{01397D2E-BF95-26B0-F9E8-DDCCFE54AD80}"/>
              </a:ext>
            </a:extLst>
          </p:cNvPr>
          <p:cNvSpPr>
            <a:spLocks noGrp="1"/>
          </p:cNvSpPr>
          <p:nvPr>
            <p:ph idx="1"/>
          </p:nvPr>
        </p:nvSpPr>
        <p:spPr>
          <a:xfrm>
            <a:off x="926123" y="1556214"/>
            <a:ext cx="10237745" cy="4544336"/>
          </a:xfrm>
        </p:spPr>
        <p:txBody>
          <a:bodyPr anchor="ctr">
            <a:noAutofit/>
          </a:bodyPr>
          <a:lstStyle/>
          <a:p>
            <a:r>
              <a:rPr lang="en-US" sz="2400" b="1" dirty="0">
                <a:solidFill>
                  <a:schemeClr val="bg1"/>
                </a:solidFill>
              </a:rPr>
              <a:t>One form of discrimination occurs when an employer refuses to grant a “reasonable accommodation”</a:t>
            </a:r>
          </a:p>
          <a:p>
            <a:r>
              <a:rPr lang="en-US" sz="2400" b="1" dirty="0">
                <a:solidFill>
                  <a:schemeClr val="bg1"/>
                </a:solidFill>
              </a:rPr>
              <a:t>The burden is on the employee to make the request for such an accommodation, though no technical or magic language is required; employee must make request and link it to a medical condition</a:t>
            </a:r>
          </a:p>
          <a:p>
            <a:r>
              <a:rPr lang="en-US" sz="2400" b="1" dirty="0">
                <a:solidFill>
                  <a:schemeClr val="bg1"/>
                </a:solidFill>
              </a:rPr>
              <a:t>Once the employee makes such a request, the ADA requires the employer to engage in the “interactive process” which requires good faith and dialogue with the employee</a:t>
            </a:r>
          </a:p>
          <a:p>
            <a:pPr marL="0" indent="0">
              <a:buNone/>
            </a:pPr>
            <a:endParaRPr lang="en-US" sz="2400" b="1" dirty="0">
              <a:solidFill>
                <a:schemeClr val="bg1"/>
              </a:solidFill>
            </a:endParaRPr>
          </a:p>
        </p:txBody>
      </p:sp>
    </p:spTree>
    <p:extLst>
      <p:ext uri="{BB962C8B-B14F-4D97-AF65-F5344CB8AC3E}">
        <p14:creationId xmlns:p14="http://schemas.microsoft.com/office/powerpoint/2010/main" val="350958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4F04-5E2D-D0B2-F6A6-88BB62A807C7}"/>
              </a:ext>
            </a:extLst>
          </p:cNvPr>
          <p:cNvSpPr>
            <a:spLocks noGrp="1"/>
          </p:cNvSpPr>
          <p:nvPr>
            <p:ph type="title"/>
          </p:nvPr>
        </p:nvSpPr>
        <p:spPr/>
        <p:txBody>
          <a:bodyPr/>
          <a:lstStyle/>
          <a:p>
            <a:r>
              <a:rPr lang="en-US"/>
              <a:t>Examples of Requests</a:t>
            </a:r>
            <a:endParaRPr lang="en-US" dirty="0"/>
          </a:p>
        </p:txBody>
      </p:sp>
      <p:graphicFrame>
        <p:nvGraphicFramePr>
          <p:cNvPr id="5" name="Content Placeholder 2">
            <a:extLst>
              <a:ext uri="{FF2B5EF4-FFF2-40B4-BE49-F238E27FC236}">
                <a16:creationId xmlns:a16="http://schemas.microsoft.com/office/drawing/2014/main" id="{D719D8BE-B3BE-E258-0531-71F00177402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3349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BFF1BF1-813E-0BED-8A47-9DE8D98D464C}"/>
              </a:ext>
            </a:extLst>
          </p:cNvPr>
          <p:cNvSpPr>
            <a:spLocks noGrp="1"/>
          </p:cNvSpPr>
          <p:nvPr>
            <p:ph type="title"/>
          </p:nvPr>
        </p:nvSpPr>
        <p:spPr>
          <a:xfrm>
            <a:off x="786385" y="841248"/>
            <a:ext cx="5129600" cy="5340097"/>
          </a:xfrm>
        </p:spPr>
        <p:txBody>
          <a:bodyPr anchor="ctr">
            <a:normAutofit/>
          </a:bodyPr>
          <a:lstStyle/>
          <a:p>
            <a:r>
              <a:rPr lang="en-US" sz="4800">
                <a:solidFill>
                  <a:schemeClr val="bg1"/>
                </a:solidFill>
              </a:rPr>
              <a:t>What is “unreasonable”?</a:t>
            </a:r>
          </a:p>
        </p:txBody>
      </p:sp>
      <p:sp>
        <p:nvSpPr>
          <p:cNvPr id="3" name="Content Placeholder 2">
            <a:extLst>
              <a:ext uri="{FF2B5EF4-FFF2-40B4-BE49-F238E27FC236}">
                <a16:creationId xmlns:a16="http://schemas.microsoft.com/office/drawing/2014/main" id="{9E17B087-8037-7B14-B595-6A2A732F3EF6}"/>
              </a:ext>
            </a:extLst>
          </p:cNvPr>
          <p:cNvSpPr>
            <a:spLocks noGrp="1"/>
          </p:cNvSpPr>
          <p:nvPr>
            <p:ph idx="1"/>
          </p:nvPr>
        </p:nvSpPr>
        <p:spPr>
          <a:xfrm>
            <a:off x="6464410" y="841247"/>
            <a:ext cx="4484536" cy="5340097"/>
          </a:xfrm>
        </p:spPr>
        <p:txBody>
          <a:bodyPr anchor="ctr">
            <a:normAutofit/>
          </a:bodyPr>
          <a:lstStyle/>
          <a:p>
            <a:r>
              <a:rPr lang="en-US" sz="2400" dirty="0">
                <a:solidFill>
                  <a:schemeClr val="tx2"/>
                </a:solidFill>
              </a:rPr>
              <a:t>A request to not perform essential duties of the job would be unreasonable. A bedside nurse cannot request that all direct patient care duties be removed. A therapist cannot ask to reduce the regular, expected caseload for their position. These are essential duties of the positions.</a:t>
            </a:r>
          </a:p>
          <a:p>
            <a:endParaRPr lang="en-US" sz="1800" dirty="0">
              <a:solidFill>
                <a:schemeClr val="tx2"/>
              </a:solidFill>
            </a:endParaRPr>
          </a:p>
        </p:txBody>
      </p:sp>
    </p:spTree>
    <p:extLst>
      <p:ext uri="{BB962C8B-B14F-4D97-AF65-F5344CB8AC3E}">
        <p14:creationId xmlns:p14="http://schemas.microsoft.com/office/powerpoint/2010/main" val="4018792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E9800DC-00D1-A8E6-F07B-851C3AA7992E}"/>
              </a:ext>
            </a:extLst>
          </p:cNvPr>
          <p:cNvSpPr>
            <a:spLocks noGrp="1"/>
          </p:cNvSpPr>
          <p:nvPr>
            <p:ph type="title"/>
          </p:nvPr>
        </p:nvSpPr>
        <p:spPr>
          <a:xfrm>
            <a:off x="786385" y="841248"/>
            <a:ext cx="5129600" cy="5340097"/>
          </a:xfrm>
        </p:spPr>
        <p:txBody>
          <a:bodyPr anchor="ctr">
            <a:normAutofit/>
          </a:bodyPr>
          <a:lstStyle/>
          <a:p>
            <a:r>
              <a:rPr lang="en-US" sz="4800" dirty="0">
                <a:solidFill>
                  <a:schemeClr val="bg1"/>
                </a:solidFill>
              </a:rPr>
              <a:t>Undue Hardship</a:t>
            </a:r>
          </a:p>
        </p:txBody>
      </p:sp>
      <p:sp>
        <p:nvSpPr>
          <p:cNvPr id="3" name="Content Placeholder 2">
            <a:extLst>
              <a:ext uri="{FF2B5EF4-FFF2-40B4-BE49-F238E27FC236}">
                <a16:creationId xmlns:a16="http://schemas.microsoft.com/office/drawing/2014/main" id="{3953A2A9-72E3-D32E-B3B3-19EFDE268B47}"/>
              </a:ext>
            </a:extLst>
          </p:cNvPr>
          <p:cNvSpPr>
            <a:spLocks noGrp="1"/>
          </p:cNvSpPr>
          <p:nvPr>
            <p:ph idx="1"/>
          </p:nvPr>
        </p:nvSpPr>
        <p:spPr>
          <a:xfrm>
            <a:off x="6464410" y="841247"/>
            <a:ext cx="4484536" cy="5340097"/>
          </a:xfrm>
        </p:spPr>
        <p:txBody>
          <a:bodyPr anchor="ctr">
            <a:noAutofit/>
          </a:bodyPr>
          <a:lstStyle/>
          <a:p>
            <a:pPr marL="0" indent="0">
              <a:buNone/>
            </a:pPr>
            <a:r>
              <a:rPr lang="en-US" sz="2400" dirty="0">
                <a:solidFill>
                  <a:schemeClr val="tx2"/>
                </a:solidFill>
              </a:rPr>
              <a:t>An employer does not have to grant an accommodation if it would be an undue hardship. The following may be considered:</a:t>
            </a:r>
          </a:p>
          <a:p>
            <a:r>
              <a:rPr lang="en-US" sz="2400" dirty="0">
                <a:solidFill>
                  <a:schemeClr val="tx2"/>
                </a:solidFill>
              </a:rPr>
              <a:t>The cost of the accommodation needed</a:t>
            </a:r>
          </a:p>
          <a:p>
            <a:r>
              <a:rPr lang="en-US" sz="2400" dirty="0">
                <a:solidFill>
                  <a:schemeClr val="tx2"/>
                </a:solidFill>
              </a:rPr>
              <a:t>The overall financial resources of the employer</a:t>
            </a:r>
          </a:p>
          <a:p>
            <a:r>
              <a:rPr lang="en-US" sz="2400" dirty="0">
                <a:solidFill>
                  <a:schemeClr val="tx2"/>
                </a:solidFill>
              </a:rPr>
              <a:t>The type of operation of the employer, including the structure and functions of the workforce</a:t>
            </a:r>
          </a:p>
          <a:p>
            <a:r>
              <a:rPr lang="en-US" sz="2400" dirty="0">
                <a:solidFill>
                  <a:schemeClr val="tx2"/>
                </a:solidFill>
              </a:rPr>
              <a:t>The impact of the accommodation on the operation of the facility</a:t>
            </a:r>
          </a:p>
        </p:txBody>
      </p:sp>
    </p:spTree>
    <p:extLst>
      <p:ext uri="{BB962C8B-B14F-4D97-AF65-F5344CB8AC3E}">
        <p14:creationId xmlns:p14="http://schemas.microsoft.com/office/powerpoint/2010/main" val="200401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B146642-A092-087E-BDB3-8F3DB5BF40E3}"/>
              </a:ext>
            </a:extLst>
          </p:cNvPr>
          <p:cNvSpPr>
            <a:spLocks noGrp="1"/>
          </p:cNvSpPr>
          <p:nvPr>
            <p:ph type="title"/>
          </p:nvPr>
        </p:nvSpPr>
        <p:spPr>
          <a:xfrm>
            <a:off x="786385" y="841248"/>
            <a:ext cx="5129600" cy="5340097"/>
          </a:xfrm>
        </p:spPr>
        <p:txBody>
          <a:bodyPr anchor="ctr">
            <a:normAutofit/>
          </a:bodyPr>
          <a:lstStyle/>
          <a:p>
            <a:r>
              <a:rPr lang="en-US" sz="4800" dirty="0">
                <a:solidFill>
                  <a:schemeClr val="bg1"/>
                </a:solidFill>
              </a:rPr>
              <a:t>What if an accommodation would violate the union contract?</a:t>
            </a:r>
          </a:p>
        </p:txBody>
      </p:sp>
      <p:sp>
        <p:nvSpPr>
          <p:cNvPr id="3" name="Content Placeholder 2">
            <a:extLst>
              <a:ext uri="{FF2B5EF4-FFF2-40B4-BE49-F238E27FC236}">
                <a16:creationId xmlns:a16="http://schemas.microsoft.com/office/drawing/2014/main" id="{36D739F0-802D-13FF-A70E-640B9259F950}"/>
              </a:ext>
            </a:extLst>
          </p:cNvPr>
          <p:cNvSpPr>
            <a:spLocks noGrp="1"/>
          </p:cNvSpPr>
          <p:nvPr>
            <p:ph idx="1"/>
          </p:nvPr>
        </p:nvSpPr>
        <p:spPr>
          <a:xfrm>
            <a:off x="6464410" y="841247"/>
            <a:ext cx="4484536" cy="5340097"/>
          </a:xfrm>
        </p:spPr>
        <p:txBody>
          <a:bodyPr anchor="ctr">
            <a:normAutofit/>
          </a:bodyPr>
          <a:lstStyle/>
          <a:p>
            <a:r>
              <a:rPr lang="en-US" sz="3600" dirty="0">
                <a:solidFill>
                  <a:schemeClr val="tx2"/>
                </a:solidFill>
              </a:rPr>
              <a:t>The employer and the union must agree</a:t>
            </a:r>
          </a:p>
          <a:p>
            <a:r>
              <a:rPr lang="en-US" sz="3600" dirty="0">
                <a:solidFill>
                  <a:schemeClr val="tx2"/>
                </a:solidFill>
              </a:rPr>
              <a:t>An employer cannot unilaterally decide to violate a union contract to grant an accommodation</a:t>
            </a:r>
          </a:p>
        </p:txBody>
      </p:sp>
    </p:spTree>
    <p:extLst>
      <p:ext uri="{BB962C8B-B14F-4D97-AF65-F5344CB8AC3E}">
        <p14:creationId xmlns:p14="http://schemas.microsoft.com/office/powerpoint/2010/main" val="731586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F5E8D41-8CF8-8D8D-0A42-39D2F857DAEF}"/>
              </a:ext>
            </a:extLst>
          </p:cNvPr>
          <p:cNvSpPr>
            <a:spLocks noGrp="1"/>
          </p:cNvSpPr>
          <p:nvPr>
            <p:ph type="title"/>
          </p:nvPr>
        </p:nvSpPr>
        <p:spPr>
          <a:xfrm>
            <a:off x="1014984" y="891712"/>
            <a:ext cx="5309616" cy="5160789"/>
          </a:xfrm>
        </p:spPr>
        <p:txBody>
          <a:bodyPr anchor="ctr">
            <a:normAutofit/>
          </a:bodyPr>
          <a:lstStyle/>
          <a:p>
            <a:r>
              <a:rPr lang="en-US" sz="4800" dirty="0">
                <a:solidFill>
                  <a:schemeClr val="bg1"/>
                </a:solidFill>
              </a:rPr>
              <a:t>A Very Helpful Resource</a:t>
            </a:r>
          </a:p>
        </p:txBody>
      </p:sp>
      <p:sp>
        <p:nvSpPr>
          <p:cNvPr id="3" name="Content Placeholder 2">
            <a:extLst>
              <a:ext uri="{FF2B5EF4-FFF2-40B4-BE49-F238E27FC236}">
                <a16:creationId xmlns:a16="http://schemas.microsoft.com/office/drawing/2014/main" id="{F706CFBD-651D-37A4-21F9-E5B921D5CC10}"/>
              </a:ext>
            </a:extLst>
          </p:cNvPr>
          <p:cNvSpPr>
            <a:spLocks noGrp="1"/>
          </p:cNvSpPr>
          <p:nvPr>
            <p:ph idx="1"/>
          </p:nvPr>
        </p:nvSpPr>
        <p:spPr>
          <a:xfrm>
            <a:off x="6412302" y="891713"/>
            <a:ext cx="4584882" cy="5160790"/>
          </a:xfrm>
        </p:spPr>
        <p:txBody>
          <a:bodyPr anchor="ctr">
            <a:normAutofit/>
          </a:bodyPr>
          <a:lstStyle/>
          <a:p>
            <a:r>
              <a:rPr lang="en-US" dirty="0">
                <a:solidFill>
                  <a:schemeClr val="bg1"/>
                </a:solidFill>
              </a:rPr>
              <a:t>The Job Accommodation Network, </a:t>
            </a:r>
            <a:r>
              <a:rPr lang="en-US" dirty="0">
                <a:solidFill>
                  <a:schemeClr val="bg1"/>
                </a:solidFill>
                <a:hlinkClick r:id="rId2"/>
              </a:rPr>
              <a:t>https://askjan.org/</a:t>
            </a:r>
            <a:endParaRPr lang="en-US" dirty="0">
              <a:solidFill>
                <a:schemeClr val="bg1"/>
              </a:solidFill>
            </a:endParaRPr>
          </a:p>
          <a:p>
            <a:pPr lvl="1"/>
            <a:r>
              <a:rPr lang="en-US" sz="2800" dirty="0">
                <a:solidFill>
                  <a:schemeClr val="bg1"/>
                </a:solidFill>
              </a:rPr>
              <a:t>Provides numerous examples and suggestions for specific types of disabilities and specific forms of work</a:t>
            </a:r>
          </a:p>
        </p:txBody>
      </p:sp>
    </p:spTree>
    <p:extLst>
      <p:ext uri="{BB962C8B-B14F-4D97-AF65-F5344CB8AC3E}">
        <p14:creationId xmlns:p14="http://schemas.microsoft.com/office/powerpoint/2010/main" val="3951141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B850C5-601C-5BAC-1984-12787FEF765F}"/>
              </a:ext>
            </a:extLst>
          </p:cNvPr>
          <p:cNvSpPr>
            <a:spLocks noGrp="1"/>
          </p:cNvSpPr>
          <p:nvPr>
            <p:ph type="title"/>
          </p:nvPr>
        </p:nvSpPr>
        <p:spPr>
          <a:xfrm>
            <a:off x="635000" y="640823"/>
            <a:ext cx="3418659" cy="5583148"/>
          </a:xfrm>
        </p:spPr>
        <p:txBody>
          <a:bodyPr anchor="ctr">
            <a:normAutofit/>
          </a:bodyPr>
          <a:lstStyle/>
          <a:p>
            <a:r>
              <a:rPr lang="en-US" sz="5400"/>
              <a:t>Agenda</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05B5CF4-2B1F-C9DE-BCA1-711B6E053842}"/>
              </a:ext>
            </a:extLst>
          </p:cNvPr>
          <p:cNvGraphicFramePr>
            <a:graphicFrameLocks noGrp="1"/>
          </p:cNvGraphicFramePr>
          <p:nvPr>
            <p:ph idx="1"/>
            <p:extLst>
              <p:ext uri="{D42A27DB-BD31-4B8C-83A1-F6EECF244321}">
                <p14:modId xmlns:p14="http://schemas.microsoft.com/office/powerpoint/2010/main" val="337286487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81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FB899-B65D-3534-48E6-248DB914DE76}"/>
              </a:ext>
            </a:extLst>
          </p:cNvPr>
          <p:cNvSpPr>
            <a:spLocks noGrp="1"/>
          </p:cNvSpPr>
          <p:nvPr>
            <p:ph type="title"/>
          </p:nvPr>
        </p:nvSpPr>
        <p:spPr>
          <a:xfrm>
            <a:off x="572493" y="238539"/>
            <a:ext cx="11018520" cy="1434415"/>
          </a:xfrm>
        </p:spPr>
        <p:txBody>
          <a:bodyPr anchor="b">
            <a:normAutofit/>
          </a:bodyPr>
          <a:lstStyle/>
          <a:p>
            <a:r>
              <a:rPr lang="en-US" sz="5400" dirty="0"/>
              <a:t>The Local 459 Structure: Elections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7D6878-E632-2AC3-502F-33C8C0FE8753}"/>
              </a:ext>
            </a:extLst>
          </p:cNvPr>
          <p:cNvSpPr>
            <a:spLocks noGrp="1"/>
          </p:cNvSpPr>
          <p:nvPr>
            <p:ph idx="1"/>
          </p:nvPr>
        </p:nvSpPr>
        <p:spPr>
          <a:xfrm>
            <a:off x="572493" y="2071316"/>
            <a:ext cx="6713552" cy="4119172"/>
          </a:xfrm>
        </p:spPr>
        <p:txBody>
          <a:bodyPr anchor="t">
            <a:normAutofit/>
          </a:bodyPr>
          <a:lstStyle/>
          <a:p>
            <a:pPr marL="0" indent="0">
              <a:buNone/>
            </a:pPr>
            <a:r>
              <a:rPr lang="en-US" sz="2200" dirty="0"/>
              <a:t>Per the </a:t>
            </a:r>
            <a:r>
              <a:rPr lang="en-US" sz="2200" dirty="0">
                <a:hlinkClick r:id="rId2"/>
              </a:rPr>
              <a:t>OPEIU Local 459 Constitution </a:t>
            </a:r>
            <a:r>
              <a:rPr lang="en-US" sz="2200" dirty="0"/>
              <a:t>(“Constitution”) . . .</a:t>
            </a:r>
          </a:p>
          <a:p>
            <a:r>
              <a:rPr lang="en-US" sz="2200" dirty="0"/>
              <a:t>Elections of Officers and the Executive Board occur every three (3) years, including this year (2023).</a:t>
            </a:r>
          </a:p>
          <a:p>
            <a:r>
              <a:rPr lang="en-US" sz="2200" dirty="0"/>
              <a:t>Nominations for these seats occur at Membership Meetings held in August. </a:t>
            </a:r>
            <a:r>
              <a:rPr lang="en-US" sz="2200" b="1" dirty="0"/>
              <a:t>This year’s nomination meeting will be on August 8</a:t>
            </a:r>
            <a:r>
              <a:rPr lang="en-US" sz="2200" b="1" baseline="30000" dirty="0"/>
              <a:t>th</a:t>
            </a:r>
            <a:r>
              <a:rPr lang="en-US" sz="2200" b="1" dirty="0"/>
              <a:t>, 2023 (time TBD by Exec Board).</a:t>
            </a:r>
          </a:p>
          <a:p>
            <a:r>
              <a:rPr lang="en-US" sz="2200" i="1" dirty="0"/>
              <a:t>Note: The Constitution is on the website, </a:t>
            </a:r>
            <a:r>
              <a:rPr lang="en-US" sz="2200" i="1" dirty="0">
                <a:hlinkClick r:id="rId3"/>
              </a:rPr>
              <a:t>local459.org</a:t>
            </a:r>
            <a:r>
              <a:rPr lang="en-US" sz="2200" i="1" dirty="0"/>
              <a:t>, in the “Who We Are” section.</a:t>
            </a:r>
          </a:p>
        </p:txBody>
      </p:sp>
      <p:pic>
        <p:nvPicPr>
          <p:cNvPr id="5" name="Picture 4" descr="A hand putting a piece of paper into a ballot box&#10;&#10;Description automatically generated">
            <a:extLst>
              <a:ext uri="{FF2B5EF4-FFF2-40B4-BE49-F238E27FC236}">
                <a16:creationId xmlns:a16="http://schemas.microsoft.com/office/drawing/2014/main" id="{8837E506-EF78-6FAA-0A4A-4042297EDCF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099" r="13885" b="-2"/>
          <a:stretch/>
        </p:blipFill>
        <p:spPr>
          <a:xfrm>
            <a:off x="7675658" y="2093976"/>
            <a:ext cx="3941064" cy="4096512"/>
          </a:xfrm>
          <a:prstGeom prst="rect">
            <a:avLst/>
          </a:prstGeom>
        </p:spPr>
      </p:pic>
    </p:spTree>
    <p:extLst>
      <p:ext uri="{BB962C8B-B14F-4D97-AF65-F5344CB8AC3E}">
        <p14:creationId xmlns:p14="http://schemas.microsoft.com/office/powerpoint/2010/main" val="2806563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FB899-B65D-3534-48E6-248DB914DE76}"/>
              </a:ext>
            </a:extLst>
          </p:cNvPr>
          <p:cNvSpPr>
            <a:spLocks noGrp="1"/>
          </p:cNvSpPr>
          <p:nvPr>
            <p:ph type="title"/>
          </p:nvPr>
        </p:nvSpPr>
        <p:spPr>
          <a:xfrm>
            <a:off x="572493" y="238539"/>
            <a:ext cx="11018520" cy="1434415"/>
          </a:xfrm>
        </p:spPr>
        <p:txBody>
          <a:bodyPr anchor="b">
            <a:normAutofit/>
          </a:bodyPr>
          <a:lstStyle/>
          <a:p>
            <a:r>
              <a:rPr lang="en-US" sz="5400" dirty="0"/>
              <a:t>The Local 459 Structure: Elections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7D6878-E632-2AC3-502F-33C8C0FE8753}"/>
              </a:ext>
            </a:extLst>
          </p:cNvPr>
          <p:cNvSpPr>
            <a:spLocks noGrp="1"/>
          </p:cNvSpPr>
          <p:nvPr>
            <p:ph idx="1"/>
          </p:nvPr>
        </p:nvSpPr>
        <p:spPr>
          <a:xfrm>
            <a:off x="572493" y="2071316"/>
            <a:ext cx="6713552" cy="4119172"/>
          </a:xfrm>
        </p:spPr>
        <p:txBody>
          <a:bodyPr anchor="t">
            <a:normAutofit/>
          </a:bodyPr>
          <a:lstStyle/>
          <a:p>
            <a:pPr marL="0" indent="0">
              <a:buNone/>
            </a:pPr>
            <a:r>
              <a:rPr lang="en-US" sz="2200" u="sng" dirty="0"/>
              <a:t>Positions:</a:t>
            </a:r>
          </a:p>
          <a:p>
            <a:r>
              <a:rPr lang="en-US" sz="2200" dirty="0"/>
              <a:t>Positions include President, Vice-President, Secretary-Treasurer, Recording Secretary, and three (3) Trustees.</a:t>
            </a:r>
          </a:p>
          <a:p>
            <a:r>
              <a:rPr lang="en-US" sz="2200" dirty="0"/>
              <a:t>Each bargaining unit with at least one hundred (100) members in the unit is entitled to a Member-At-Large seat.</a:t>
            </a:r>
          </a:p>
          <a:p>
            <a:r>
              <a:rPr lang="en-US" sz="2200" dirty="0"/>
              <a:t>In addition, all units with less than one hundred (100) members are entitled to a single (1) Member-At-Large seat to represent all those units with less than 100 members together.</a:t>
            </a:r>
          </a:p>
          <a:p>
            <a:endParaRPr lang="en-US" sz="2200" b="1" dirty="0"/>
          </a:p>
        </p:txBody>
      </p:sp>
      <p:pic>
        <p:nvPicPr>
          <p:cNvPr id="5" name="Picture 4" descr="A hand putting a piece of paper into a ballot box&#10;&#10;Description automatically generated">
            <a:extLst>
              <a:ext uri="{FF2B5EF4-FFF2-40B4-BE49-F238E27FC236}">
                <a16:creationId xmlns:a16="http://schemas.microsoft.com/office/drawing/2014/main" id="{8837E506-EF78-6FAA-0A4A-4042297EDCF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099" r="13885" b="-2"/>
          <a:stretch/>
        </p:blipFill>
        <p:spPr>
          <a:xfrm>
            <a:off x="7675658" y="2093976"/>
            <a:ext cx="3941064" cy="4096512"/>
          </a:xfrm>
          <a:prstGeom prst="rect">
            <a:avLst/>
          </a:prstGeom>
        </p:spPr>
      </p:pic>
    </p:spTree>
    <p:extLst>
      <p:ext uri="{BB962C8B-B14F-4D97-AF65-F5344CB8AC3E}">
        <p14:creationId xmlns:p14="http://schemas.microsoft.com/office/powerpoint/2010/main" val="2900245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FB899-B65D-3534-48E6-248DB914DE76}"/>
              </a:ext>
            </a:extLst>
          </p:cNvPr>
          <p:cNvSpPr>
            <a:spLocks noGrp="1"/>
          </p:cNvSpPr>
          <p:nvPr>
            <p:ph type="title"/>
          </p:nvPr>
        </p:nvSpPr>
        <p:spPr>
          <a:xfrm>
            <a:off x="572493" y="238539"/>
            <a:ext cx="11018520" cy="1434415"/>
          </a:xfrm>
        </p:spPr>
        <p:txBody>
          <a:bodyPr anchor="b">
            <a:normAutofit/>
          </a:bodyPr>
          <a:lstStyle/>
          <a:p>
            <a:r>
              <a:rPr lang="en-US" sz="5400" dirty="0"/>
              <a:t>The Local 459 Structure: Elections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7D6878-E632-2AC3-502F-33C8C0FE8753}"/>
              </a:ext>
            </a:extLst>
          </p:cNvPr>
          <p:cNvSpPr>
            <a:spLocks noGrp="1"/>
          </p:cNvSpPr>
          <p:nvPr>
            <p:ph idx="1"/>
          </p:nvPr>
        </p:nvSpPr>
        <p:spPr>
          <a:xfrm>
            <a:off x="572493" y="2071316"/>
            <a:ext cx="6713552" cy="4119172"/>
          </a:xfrm>
        </p:spPr>
        <p:txBody>
          <a:bodyPr anchor="t">
            <a:normAutofit/>
          </a:bodyPr>
          <a:lstStyle/>
          <a:p>
            <a:pPr marL="0" indent="0">
              <a:buNone/>
            </a:pPr>
            <a:r>
              <a:rPr lang="en-US" sz="2200" u="sng" dirty="0"/>
              <a:t>Nominations:</a:t>
            </a:r>
          </a:p>
          <a:p>
            <a:r>
              <a:rPr lang="en-US" sz="2200" dirty="0"/>
              <a:t>To be elected or appointed, the member must be in good standing for at least the preceding twelve (12) months.</a:t>
            </a:r>
          </a:p>
          <a:p>
            <a:r>
              <a:rPr lang="en-US" sz="2200" dirty="0"/>
              <a:t>All nominations must be seconded to be valid. A nomination must be seconded by a member not from the same bargaining unit as the person making the nomination to be valid.</a:t>
            </a:r>
          </a:p>
          <a:p>
            <a:r>
              <a:rPr lang="en-US" sz="2200" dirty="0"/>
              <a:t>All members nominated shall indicate their acceptance or declination: verbally, if present at the meeting – or – in writing no later than 7:00pm one week from the nomination.</a:t>
            </a:r>
          </a:p>
          <a:p>
            <a:endParaRPr lang="en-US" sz="2200" dirty="0"/>
          </a:p>
        </p:txBody>
      </p:sp>
      <p:pic>
        <p:nvPicPr>
          <p:cNvPr id="5" name="Picture 4" descr="A hand putting a piece of paper into a ballot box&#10;&#10;Description automatically generated">
            <a:extLst>
              <a:ext uri="{FF2B5EF4-FFF2-40B4-BE49-F238E27FC236}">
                <a16:creationId xmlns:a16="http://schemas.microsoft.com/office/drawing/2014/main" id="{8837E506-EF78-6FAA-0A4A-4042297EDCF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099" r="13885" b="-2"/>
          <a:stretch/>
        </p:blipFill>
        <p:spPr>
          <a:xfrm>
            <a:off x="7675658" y="2093976"/>
            <a:ext cx="3941064" cy="4096512"/>
          </a:xfrm>
          <a:prstGeom prst="rect">
            <a:avLst/>
          </a:prstGeom>
        </p:spPr>
      </p:pic>
    </p:spTree>
    <p:extLst>
      <p:ext uri="{BB962C8B-B14F-4D97-AF65-F5344CB8AC3E}">
        <p14:creationId xmlns:p14="http://schemas.microsoft.com/office/powerpoint/2010/main" val="183076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FB899-B65D-3534-48E6-248DB914DE76}"/>
              </a:ext>
            </a:extLst>
          </p:cNvPr>
          <p:cNvSpPr>
            <a:spLocks noGrp="1"/>
          </p:cNvSpPr>
          <p:nvPr>
            <p:ph type="title"/>
          </p:nvPr>
        </p:nvSpPr>
        <p:spPr>
          <a:xfrm>
            <a:off x="572493" y="238539"/>
            <a:ext cx="11018520" cy="1434415"/>
          </a:xfrm>
        </p:spPr>
        <p:txBody>
          <a:bodyPr anchor="b">
            <a:normAutofit/>
          </a:bodyPr>
          <a:lstStyle/>
          <a:p>
            <a:r>
              <a:rPr lang="en-US" sz="5400" dirty="0"/>
              <a:t>The Local 459 Structure: Elections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7D6878-E632-2AC3-502F-33C8C0FE8753}"/>
              </a:ext>
            </a:extLst>
          </p:cNvPr>
          <p:cNvSpPr>
            <a:spLocks noGrp="1"/>
          </p:cNvSpPr>
          <p:nvPr>
            <p:ph idx="1"/>
          </p:nvPr>
        </p:nvSpPr>
        <p:spPr>
          <a:xfrm>
            <a:off x="572493" y="2071316"/>
            <a:ext cx="6713552" cy="4119172"/>
          </a:xfrm>
        </p:spPr>
        <p:txBody>
          <a:bodyPr anchor="t">
            <a:normAutofit/>
          </a:bodyPr>
          <a:lstStyle/>
          <a:p>
            <a:pPr marL="0" indent="0">
              <a:buNone/>
            </a:pPr>
            <a:r>
              <a:rPr lang="en-US" sz="2200" u="sng" dirty="0"/>
              <a:t>Election:</a:t>
            </a:r>
            <a:endParaRPr lang="en-US" sz="2200" dirty="0"/>
          </a:p>
          <a:p>
            <a:r>
              <a:rPr lang="en-US" sz="2200" dirty="0"/>
              <a:t>If there is more than one nomination for each Board seat, an Election Board of three (3) members from different bargaining units shall be elected by the members present at the Membership Meeting.</a:t>
            </a:r>
          </a:p>
          <a:p>
            <a:r>
              <a:rPr lang="en-US" sz="2200" dirty="0"/>
              <a:t>The election shall take place at the Membership Meeting in October. This year, </a:t>
            </a:r>
            <a:r>
              <a:rPr lang="en-US" sz="2200" b="1" dirty="0"/>
              <a:t>this Membership Meeting will occur on October 10</a:t>
            </a:r>
            <a:r>
              <a:rPr lang="en-US" sz="2200" b="1" baseline="30000" dirty="0"/>
              <a:t>th</a:t>
            </a:r>
            <a:r>
              <a:rPr lang="en-US" sz="2200" b="1" dirty="0"/>
              <a:t>, 2023, (time TBD by Exec Board)</a:t>
            </a:r>
            <a:r>
              <a:rPr lang="en-US" sz="2200" dirty="0"/>
              <a:t>.</a:t>
            </a:r>
          </a:p>
          <a:p>
            <a:endParaRPr lang="en-US" sz="2200" dirty="0"/>
          </a:p>
        </p:txBody>
      </p:sp>
      <p:pic>
        <p:nvPicPr>
          <p:cNvPr id="5" name="Picture 4" descr="A hand putting a piece of paper into a ballot box&#10;&#10;Description automatically generated">
            <a:extLst>
              <a:ext uri="{FF2B5EF4-FFF2-40B4-BE49-F238E27FC236}">
                <a16:creationId xmlns:a16="http://schemas.microsoft.com/office/drawing/2014/main" id="{8837E506-EF78-6FAA-0A4A-4042297EDCF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099" r="13885" b="-2"/>
          <a:stretch/>
        </p:blipFill>
        <p:spPr>
          <a:xfrm>
            <a:off x="7675658" y="2093976"/>
            <a:ext cx="3941064" cy="4096512"/>
          </a:xfrm>
          <a:prstGeom prst="rect">
            <a:avLst/>
          </a:prstGeom>
        </p:spPr>
      </p:pic>
    </p:spTree>
    <p:extLst>
      <p:ext uri="{BB962C8B-B14F-4D97-AF65-F5344CB8AC3E}">
        <p14:creationId xmlns:p14="http://schemas.microsoft.com/office/powerpoint/2010/main" val="2932808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F41B-E97D-791B-5E69-4027CDD73FFC}"/>
              </a:ext>
            </a:extLst>
          </p:cNvPr>
          <p:cNvSpPr>
            <a:spLocks noGrp="1"/>
          </p:cNvSpPr>
          <p:nvPr>
            <p:ph type="title"/>
          </p:nvPr>
        </p:nvSpPr>
        <p:spPr/>
        <p:txBody>
          <a:bodyPr/>
          <a:lstStyle/>
          <a:p>
            <a:pPr algn="ctr"/>
            <a:r>
              <a:rPr lang="en-US" dirty="0"/>
              <a:t>Local 459 Organizational Chart</a:t>
            </a:r>
          </a:p>
        </p:txBody>
      </p:sp>
      <p:graphicFrame>
        <p:nvGraphicFramePr>
          <p:cNvPr id="7" name="Content Placeholder 6">
            <a:extLst>
              <a:ext uri="{FF2B5EF4-FFF2-40B4-BE49-F238E27FC236}">
                <a16:creationId xmlns:a16="http://schemas.microsoft.com/office/drawing/2014/main" id="{C27EBD06-AAD5-D2D8-4D9C-3DDDBB0F84C8}"/>
              </a:ext>
            </a:extLst>
          </p:cNvPr>
          <p:cNvGraphicFramePr>
            <a:graphicFrameLocks noGrp="1"/>
          </p:cNvGraphicFramePr>
          <p:nvPr>
            <p:ph idx="1"/>
            <p:extLst>
              <p:ext uri="{D42A27DB-BD31-4B8C-83A1-F6EECF244321}">
                <p14:modId xmlns:p14="http://schemas.microsoft.com/office/powerpoint/2010/main" val="18393366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pointing at a light bulb&#10;&#10;Description automatically generated with low confidence">
            <a:extLst>
              <a:ext uri="{FF2B5EF4-FFF2-40B4-BE49-F238E27FC236}">
                <a16:creationId xmlns:a16="http://schemas.microsoft.com/office/drawing/2014/main" id="{34BDAE74-9CD8-6721-3B64-0C7E0F815EBD}"/>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37" r="28682" b="1337"/>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8796DF-E853-EC4D-6D32-19FAED5D7CB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100"/>
              <a:t>Ideas for Future Union Meetings? Events? Communications?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81028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C267-58EE-42B0-B8D3-F27B4206C3B5}"/>
              </a:ext>
            </a:extLst>
          </p:cNvPr>
          <p:cNvSpPr>
            <a:spLocks noGrp="1"/>
          </p:cNvSpPr>
          <p:nvPr>
            <p:ph type="title"/>
          </p:nvPr>
        </p:nvSpPr>
        <p:spPr/>
        <p:txBody>
          <a:bodyPr/>
          <a:lstStyle/>
          <a:p>
            <a:r>
              <a:rPr lang="en-US" dirty="0"/>
              <a:t>Local 459 Grievance/Issue Flowchart</a:t>
            </a:r>
          </a:p>
        </p:txBody>
      </p:sp>
      <p:graphicFrame>
        <p:nvGraphicFramePr>
          <p:cNvPr id="7" name="Content Placeholder 6">
            <a:extLst>
              <a:ext uri="{FF2B5EF4-FFF2-40B4-BE49-F238E27FC236}">
                <a16:creationId xmlns:a16="http://schemas.microsoft.com/office/drawing/2014/main" id="{46EF8998-BB41-741A-74F9-BCA590ED534C}"/>
              </a:ext>
            </a:extLst>
          </p:cNvPr>
          <p:cNvGraphicFramePr>
            <a:graphicFrameLocks noGrp="1"/>
          </p:cNvGraphicFramePr>
          <p:nvPr>
            <p:ph idx="1"/>
            <p:extLst>
              <p:ext uri="{D42A27DB-BD31-4B8C-83A1-F6EECF244321}">
                <p14:modId xmlns:p14="http://schemas.microsoft.com/office/powerpoint/2010/main" val="22555765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45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A4541951-F677-4C0D-A4C4-ED5282B97573}"/>
                                            </p:graphicEl>
                                          </p:spTgt>
                                        </p:tgtEl>
                                        <p:attrNameLst>
                                          <p:attrName>style.visibility</p:attrName>
                                        </p:attrNameLst>
                                      </p:cBhvr>
                                      <p:to>
                                        <p:strVal val="visible"/>
                                      </p:to>
                                    </p:set>
                                    <p:animEffect transition="in" filter="fade">
                                      <p:cBhvr>
                                        <p:cTn id="7" dur="1000"/>
                                        <p:tgtEl>
                                          <p:spTgt spid="7">
                                            <p:graphicEl>
                                              <a:dgm id="{A4541951-F677-4C0D-A4C4-ED5282B97573}"/>
                                            </p:graphicEl>
                                          </p:spTgt>
                                        </p:tgtEl>
                                      </p:cBhvr>
                                    </p:animEffect>
                                    <p:anim calcmode="lin" valueType="num">
                                      <p:cBhvr>
                                        <p:cTn id="8" dur="1000" fill="hold"/>
                                        <p:tgtEl>
                                          <p:spTgt spid="7">
                                            <p:graphicEl>
                                              <a:dgm id="{A4541951-F677-4C0D-A4C4-ED5282B97573}"/>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A4541951-F677-4C0D-A4C4-ED5282B9757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D3900AF5-0055-4B41-A258-1A0A04CDE790}"/>
                                            </p:graphicEl>
                                          </p:spTgt>
                                        </p:tgtEl>
                                        <p:attrNameLst>
                                          <p:attrName>style.visibility</p:attrName>
                                        </p:attrNameLst>
                                      </p:cBhvr>
                                      <p:to>
                                        <p:strVal val="visible"/>
                                      </p:to>
                                    </p:set>
                                    <p:animEffect transition="in" filter="fade">
                                      <p:cBhvr>
                                        <p:cTn id="14" dur="1000"/>
                                        <p:tgtEl>
                                          <p:spTgt spid="7">
                                            <p:graphicEl>
                                              <a:dgm id="{D3900AF5-0055-4B41-A258-1A0A04CDE790}"/>
                                            </p:graphicEl>
                                          </p:spTgt>
                                        </p:tgtEl>
                                      </p:cBhvr>
                                    </p:animEffect>
                                    <p:anim calcmode="lin" valueType="num">
                                      <p:cBhvr>
                                        <p:cTn id="15" dur="1000" fill="hold"/>
                                        <p:tgtEl>
                                          <p:spTgt spid="7">
                                            <p:graphicEl>
                                              <a:dgm id="{D3900AF5-0055-4B41-A258-1A0A04CDE790}"/>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D3900AF5-0055-4B41-A258-1A0A04CDE790}"/>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graphicEl>
                                              <a:dgm id="{7F7BACA2-D880-4F14-B51D-69F3DAD0CC6B}"/>
                                            </p:graphicEl>
                                          </p:spTgt>
                                        </p:tgtEl>
                                        <p:attrNameLst>
                                          <p:attrName>style.visibility</p:attrName>
                                        </p:attrNameLst>
                                      </p:cBhvr>
                                      <p:to>
                                        <p:strVal val="visible"/>
                                      </p:to>
                                    </p:set>
                                    <p:animEffect transition="in" filter="fade">
                                      <p:cBhvr>
                                        <p:cTn id="19" dur="1000"/>
                                        <p:tgtEl>
                                          <p:spTgt spid="7">
                                            <p:graphicEl>
                                              <a:dgm id="{7F7BACA2-D880-4F14-B51D-69F3DAD0CC6B}"/>
                                            </p:graphicEl>
                                          </p:spTgt>
                                        </p:tgtEl>
                                      </p:cBhvr>
                                    </p:animEffect>
                                    <p:anim calcmode="lin" valueType="num">
                                      <p:cBhvr>
                                        <p:cTn id="20" dur="1000" fill="hold"/>
                                        <p:tgtEl>
                                          <p:spTgt spid="7">
                                            <p:graphicEl>
                                              <a:dgm id="{7F7BACA2-D880-4F14-B51D-69F3DAD0CC6B}"/>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7F7BACA2-D880-4F14-B51D-69F3DAD0CC6B}"/>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graphicEl>
                                              <a:dgm id="{C1D9D4CF-C1DF-4794-A49D-9CF4825F07D3}"/>
                                            </p:graphicEl>
                                          </p:spTgt>
                                        </p:tgtEl>
                                        <p:attrNameLst>
                                          <p:attrName>style.visibility</p:attrName>
                                        </p:attrNameLst>
                                      </p:cBhvr>
                                      <p:to>
                                        <p:strVal val="visible"/>
                                      </p:to>
                                    </p:set>
                                    <p:animEffect transition="in" filter="fade">
                                      <p:cBhvr>
                                        <p:cTn id="26" dur="1000"/>
                                        <p:tgtEl>
                                          <p:spTgt spid="7">
                                            <p:graphicEl>
                                              <a:dgm id="{C1D9D4CF-C1DF-4794-A49D-9CF4825F07D3}"/>
                                            </p:graphicEl>
                                          </p:spTgt>
                                        </p:tgtEl>
                                      </p:cBhvr>
                                    </p:animEffect>
                                    <p:anim calcmode="lin" valueType="num">
                                      <p:cBhvr>
                                        <p:cTn id="27" dur="1000" fill="hold"/>
                                        <p:tgtEl>
                                          <p:spTgt spid="7">
                                            <p:graphicEl>
                                              <a:dgm id="{C1D9D4CF-C1DF-4794-A49D-9CF4825F07D3}"/>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C1D9D4CF-C1DF-4794-A49D-9CF4825F07D3}"/>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graphicEl>
                                              <a:dgm id="{A00E406F-F8AE-4EC7-A4EB-CDA8E80C3A2E}"/>
                                            </p:graphicEl>
                                          </p:spTgt>
                                        </p:tgtEl>
                                        <p:attrNameLst>
                                          <p:attrName>style.visibility</p:attrName>
                                        </p:attrNameLst>
                                      </p:cBhvr>
                                      <p:to>
                                        <p:strVal val="visible"/>
                                      </p:to>
                                    </p:set>
                                    <p:animEffect transition="in" filter="fade">
                                      <p:cBhvr>
                                        <p:cTn id="31" dur="1000"/>
                                        <p:tgtEl>
                                          <p:spTgt spid="7">
                                            <p:graphicEl>
                                              <a:dgm id="{A00E406F-F8AE-4EC7-A4EB-CDA8E80C3A2E}"/>
                                            </p:graphicEl>
                                          </p:spTgt>
                                        </p:tgtEl>
                                      </p:cBhvr>
                                    </p:animEffect>
                                    <p:anim calcmode="lin" valueType="num">
                                      <p:cBhvr>
                                        <p:cTn id="32" dur="1000" fill="hold"/>
                                        <p:tgtEl>
                                          <p:spTgt spid="7">
                                            <p:graphicEl>
                                              <a:dgm id="{A00E406F-F8AE-4EC7-A4EB-CDA8E80C3A2E}"/>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A00E406F-F8AE-4EC7-A4EB-CDA8E80C3A2E}"/>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graphicEl>
                                              <a:dgm id="{04F7170F-5601-4398-A748-79DD38A0CD24}"/>
                                            </p:graphicEl>
                                          </p:spTgt>
                                        </p:tgtEl>
                                        <p:attrNameLst>
                                          <p:attrName>style.visibility</p:attrName>
                                        </p:attrNameLst>
                                      </p:cBhvr>
                                      <p:to>
                                        <p:strVal val="visible"/>
                                      </p:to>
                                    </p:set>
                                    <p:animEffect transition="in" filter="fade">
                                      <p:cBhvr>
                                        <p:cTn id="38" dur="1000"/>
                                        <p:tgtEl>
                                          <p:spTgt spid="7">
                                            <p:graphicEl>
                                              <a:dgm id="{04F7170F-5601-4398-A748-79DD38A0CD24}"/>
                                            </p:graphicEl>
                                          </p:spTgt>
                                        </p:tgtEl>
                                      </p:cBhvr>
                                    </p:animEffect>
                                    <p:anim calcmode="lin" valueType="num">
                                      <p:cBhvr>
                                        <p:cTn id="39" dur="1000" fill="hold"/>
                                        <p:tgtEl>
                                          <p:spTgt spid="7">
                                            <p:graphicEl>
                                              <a:dgm id="{04F7170F-5601-4398-A748-79DD38A0CD24}"/>
                                            </p:graphicEl>
                                          </p:spTgt>
                                        </p:tgtEl>
                                        <p:attrNameLst>
                                          <p:attrName>ppt_x</p:attrName>
                                        </p:attrNameLst>
                                      </p:cBhvr>
                                      <p:tavLst>
                                        <p:tav tm="0">
                                          <p:val>
                                            <p:strVal val="#ppt_x"/>
                                          </p:val>
                                        </p:tav>
                                        <p:tav tm="100000">
                                          <p:val>
                                            <p:strVal val="#ppt_x"/>
                                          </p:val>
                                        </p:tav>
                                      </p:tavLst>
                                    </p:anim>
                                    <p:anim calcmode="lin" valueType="num">
                                      <p:cBhvr>
                                        <p:cTn id="40" dur="1000" fill="hold"/>
                                        <p:tgtEl>
                                          <p:spTgt spid="7">
                                            <p:graphicEl>
                                              <a:dgm id="{04F7170F-5601-4398-A748-79DD38A0CD2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graphicEl>
                                              <a:dgm id="{541E9B8F-E821-43E2-9586-849BDED99D37}"/>
                                            </p:graphicEl>
                                          </p:spTgt>
                                        </p:tgtEl>
                                        <p:attrNameLst>
                                          <p:attrName>style.visibility</p:attrName>
                                        </p:attrNameLst>
                                      </p:cBhvr>
                                      <p:to>
                                        <p:strVal val="visible"/>
                                      </p:to>
                                    </p:set>
                                    <p:animEffect transition="in" filter="fade">
                                      <p:cBhvr>
                                        <p:cTn id="43" dur="1000"/>
                                        <p:tgtEl>
                                          <p:spTgt spid="7">
                                            <p:graphicEl>
                                              <a:dgm id="{541E9B8F-E821-43E2-9586-849BDED99D37}"/>
                                            </p:graphicEl>
                                          </p:spTgt>
                                        </p:tgtEl>
                                      </p:cBhvr>
                                    </p:animEffect>
                                    <p:anim calcmode="lin" valueType="num">
                                      <p:cBhvr>
                                        <p:cTn id="44" dur="1000" fill="hold"/>
                                        <p:tgtEl>
                                          <p:spTgt spid="7">
                                            <p:graphicEl>
                                              <a:dgm id="{541E9B8F-E821-43E2-9586-849BDED99D37}"/>
                                            </p:graphicEl>
                                          </p:spTgt>
                                        </p:tgtEl>
                                        <p:attrNameLst>
                                          <p:attrName>ppt_x</p:attrName>
                                        </p:attrNameLst>
                                      </p:cBhvr>
                                      <p:tavLst>
                                        <p:tav tm="0">
                                          <p:val>
                                            <p:strVal val="#ppt_x"/>
                                          </p:val>
                                        </p:tav>
                                        <p:tav tm="100000">
                                          <p:val>
                                            <p:strVal val="#ppt_x"/>
                                          </p:val>
                                        </p:tav>
                                      </p:tavLst>
                                    </p:anim>
                                    <p:anim calcmode="lin" valueType="num">
                                      <p:cBhvr>
                                        <p:cTn id="45" dur="1000" fill="hold"/>
                                        <p:tgtEl>
                                          <p:spTgt spid="7">
                                            <p:graphicEl>
                                              <a:dgm id="{541E9B8F-E821-43E2-9586-849BDED99D37}"/>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graphicEl>
                                              <a:dgm id="{ADA89CE6-BF64-4092-A046-C0A19030C48F}"/>
                                            </p:graphicEl>
                                          </p:spTgt>
                                        </p:tgtEl>
                                        <p:attrNameLst>
                                          <p:attrName>style.visibility</p:attrName>
                                        </p:attrNameLst>
                                      </p:cBhvr>
                                      <p:to>
                                        <p:strVal val="visible"/>
                                      </p:to>
                                    </p:set>
                                    <p:animEffect transition="in" filter="fade">
                                      <p:cBhvr>
                                        <p:cTn id="50" dur="1000"/>
                                        <p:tgtEl>
                                          <p:spTgt spid="7">
                                            <p:graphicEl>
                                              <a:dgm id="{ADA89CE6-BF64-4092-A046-C0A19030C48F}"/>
                                            </p:graphicEl>
                                          </p:spTgt>
                                        </p:tgtEl>
                                      </p:cBhvr>
                                    </p:animEffect>
                                    <p:anim calcmode="lin" valueType="num">
                                      <p:cBhvr>
                                        <p:cTn id="51" dur="1000" fill="hold"/>
                                        <p:tgtEl>
                                          <p:spTgt spid="7">
                                            <p:graphicEl>
                                              <a:dgm id="{ADA89CE6-BF64-4092-A046-C0A19030C48F}"/>
                                            </p:graphicEl>
                                          </p:spTgt>
                                        </p:tgtEl>
                                        <p:attrNameLst>
                                          <p:attrName>ppt_x</p:attrName>
                                        </p:attrNameLst>
                                      </p:cBhvr>
                                      <p:tavLst>
                                        <p:tav tm="0">
                                          <p:val>
                                            <p:strVal val="#ppt_x"/>
                                          </p:val>
                                        </p:tav>
                                        <p:tav tm="100000">
                                          <p:val>
                                            <p:strVal val="#ppt_x"/>
                                          </p:val>
                                        </p:tav>
                                      </p:tavLst>
                                    </p:anim>
                                    <p:anim calcmode="lin" valueType="num">
                                      <p:cBhvr>
                                        <p:cTn id="52" dur="1000" fill="hold"/>
                                        <p:tgtEl>
                                          <p:spTgt spid="7">
                                            <p:graphicEl>
                                              <a:dgm id="{ADA89CE6-BF64-4092-A046-C0A19030C48F}"/>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
                                            <p:graphicEl>
                                              <a:dgm id="{4C689652-EF68-4F4C-997F-D5BC145F55A8}"/>
                                            </p:graphicEl>
                                          </p:spTgt>
                                        </p:tgtEl>
                                        <p:attrNameLst>
                                          <p:attrName>style.visibility</p:attrName>
                                        </p:attrNameLst>
                                      </p:cBhvr>
                                      <p:to>
                                        <p:strVal val="visible"/>
                                      </p:to>
                                    </p:set>
                                    <p:animEffect transition="in" filter="fade">
                                      <p:cBhvr>
                                        <p:cTn id="55" dur="1000"/>
                                        <p:tgtEl>
                                          <p:spTgt spid="7">
                                            <p:graphicEl>
                                              <a:dgm id="{4C689652-EF68-4F4C-997F-D5BC145F55A8}"/>
                                            </p:graphicEl>
                                          </p:spTgt>
                                        </p:tgtEl>
                                      </p:cBhvr>
                                    </p:animEffect>
                                    <p:anim calcmode="lin" valueType="num">
                                      <p:cBhvr>
                                        <p:cTn id="56" dur="1000" fill="hold"/>
                                        <p:tgtEl>
                                          <p:spTgt spid="7">
                                            <p:graphicEl>
                                              <a:dgm id="{4C689652-EF68-4F4C-997F-D5BC145F55A8}"/>
                                            </p:graphicEl>
                                          </p:spTgt>
                                        </p:tgtEl>
                                        <p:attrNameLst>
                                          <p:attrName>ppt_x</p:attrName>
                                        </p:attrNameLst>
                                      </p:cBhvr>
                                      <p:tavLst>
                                        <p:tav tm="0">
                                          <p:val>
                                            <p:strVal val="#ppt_x"/>
                                          </p:val>
                                        </p:tav>
                                        <p:tav tm="100000">
                                          <p:val>
                                            <p:strVal val="#ppt_x"/>
                                          </p:val>
                                        </p:tav>
                                      </p:tavLst>
                                    </p:anim>
                                    <p:anim calcmode="lin" valueType="num">
                                      <p:cBhvr>
                                        <p:cTn id="57" dur="1000" fill="hold"/>
                                        <p:tgtEl>
                                          <p:spTgt spid="7">
                                            <p:graphicEl>
                                              <a:dgm id="{4C689652-EF68-4F4C-997F-D5BC145F55A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8437317-860f-45b7-bc9c-fab6e7989d4e" xsi:nil="true"/>
    <lcf76f155ced4ddcb4097134ff3c332f xmlns="07a5e0b5-624b-4d2e-900e-2e7f7838d30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07D0A08008274CABB9F3A2566A9598" ma:contentTypeVersion="15" ma:contentTypeDescription="Create a new document." ma:contentTypeScope="" ma:versionID="c2ff7f7fc7a8d214f2ef7a75f1f0ca76">
  <xsd:schema xmlns:xsd="http://www.w3.org/2001/XMLSchema" xmlns:xs="http://www.w3.org/2001/XMLSchema" xmlns:p="http://schemas.microsoft.com/office/2006/metadata/properties" xmlns:ns2="07a5e0b5-624b-4d2e-900e-2e7f7838d30b" xmlns:ns3="58437317-860f-45b7-bc9c-fab6e7989d4e" targetNamespace="http://schemas.microsoft.com/office/2006/metadata/properties" ma:root="true" ma:fieldsID="5e6d555d08205fc4399b10fc444fa13e" ns2:_="" ns3:_="">
    <xsd:import namespace="07a5e0b5-624b-4d2e-900e-2e7f7838d30b"/>
    <xsd:import namespace="58437317-860f-45b7-bc9c-fab6e7989d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5e0b5-624b-4d2e-900e-2e7f7838d3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f5e2694-fa87-4e0d-9875-96320200ca6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437317-860f-45b7-bc9c-fab6e7989d4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02b596-92d0-46d5-ad2f-71a24bb65c79}" ma:internalName="TaxCatchAll" ma:showField="CatchAllData" ma:web="58437317-860f-45b7-bc9c-fab6e7989d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505307-0F88-49B0-8A42-C70A5DAE3F7D}">
  <ds:schemaRefs>
    <ds:schemaRef ds:uri="http://schemas.microsoft.com/office/2006/metadata/properties"/>
    <ds:schemaRef ds:uri="http://schemas.microsoft.com/office/infopath/2007/PartnerControls"/>
    <ds:schemaRef ds:uri="58437317-860f-45b7-bc9c-fab6e7989d4e"/>
    <ds:schemaRef ds:uri="07a5e0b5-624b-4d2e-900e-2e7f7838d30b"/>
  </ds:schemaRefs>
</ds:datastoreItem>
</file>

<file path=customXml/itemProps2.xml><?xml version="1.0" encoding="utf-8"?>
<ds:datastoreItem xmlns:ds="http://schemas.openxmlformats.org/officeDocument/2006/customXml" ds:itemID="{7E874E21-7C39-4C23-A8AF-40391E5E75B6}">
  <ds:schemaRefs>
    <ds:schemaRef ds:uri="http://schemas.microsoft.com/sharepoint/v3/contenttype/forms"/>
  </ds:schemaRefs>
</ds:datastoreItem>
</file>

<file path=customXml/itemProps3.xml><?xml version="1.0" encoding="utf-8"?>
<ds:datastoreItem xmlns:ds="http://schemas.openxmlformats.org/officeDocument/2006/customXml" ds:itemID="{B53A4609-D033-4C1A-848F-27BA8A6D2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a5e0b5-624b-4d2e-900e-2e7f7838d30b"/>
    <ds:schemaRef ds:uri="58437317-860f-45b7-bc9c-fab6e7989d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386</TotalTime>
  <Words>1119</Words>
  <Application>Microsoft Office PowerPoint</Application>
  <PresentationFormat>Widescreen</PresentationFormat>
  <Paragraphs>78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Albertus Extra Bold</vt:lpstr>
      <vt:lpstr>Arial</vt:lpstr>
      <vt:lpstr>Calibri</vt:lpstr>
      <vt:lpstr>Calibri Light</vt:lpstr>
      <vt:lpstr>Clarendon</vt:lpstr>
      <vt:lpstr>Office Theme</vt:lpstr>
      <vt:lpstr>Steward Training  June 2023</vt:lpstr>
      <vt:lpstr>Agenda</vt:lpstr>
      <vt:lpstr>The Local 459 Structure: Elections</vt:lpstr>
      <vt:lpstr>The Local 459 Structure: Elections</vt:lpstr>
      <vt:lpstr>The Local 459 Structure: Elections</vt:lpstr>
      <vt:lpstr>The Local 459 Structure: Elections</vt:lpstr>
      <vt:lpstr>Local 459 Organizational Chart</vt:lpstr>
      <vt:lpstr>Ideas for Future Union Meetings? Events? Communications?</vt:lpstr>
      <vt:lpstr>Local 459 Grievance/Issue Flowchart</vt:lpstr>
      <vt:lpstr>Basics of Grievance Process</vt:lpstr>
      <vt:lpstr>Basics on Writing a Grievance</vt:lpstr>
      <vt:lpstr>The Americans with Disabilities Act (ADA)</vt:lpstr>
      <vt:lpstr>The Americans with Disabilities Act (ADA)</vt:lpstr>
      <vt:lpstr>Examples of Requests</vt:lpstr>
      <vt:lpstr>What is “unreasonable”?</vt:lpstr>
      <vt:lpstr>Undue Hardship</vt:lpstr>
      <vt:lpstr>What if an accommodation would violate the union contract?</vt:lpstr>
      <vt:lpstr>A Very Helpful Resource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Steward Training  May 2022</dc:title>
  <dc:creator>Benjamin Curl</dc:creator>
  <cp:lastModifiedBy>Benjamin Curl</cp:lastModifiedBy>
  <cp:revision>2</cp:revision>
  <dcterms:created xsi:type="dcterms:W3CDTF">2023-03-08T20:53:25Z</dcterms:created>
  <dcterms:modified xsi:type="dcterms:W3CDTF">2023-06-01T17:50:04Z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0x0101000B07D0A08008274CABB9F3A2566A9598</vt:lpwstr>
  </property>
  <property fmtid="{D5CDD505-2E9C-101B-9397-08002B2CF9AE}" pid="3" name="MediaServiceImageTags">
    <vt:lpwstr/>
  </property>
</Properties>
</file>