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3"/>
  </p:sldMasterIdLst>
  <p:sldIdLst>
    <p:sldId id="256" r:id="rId4"/>
    <p:sldId id="263" r:id="rId5"/>
    <p:sldId id="258" r:id="rId6"/>
    <p:sldId id="262" r:id="rId7"/>
    <p:sldId id="281" r:id="rId8"/>
    <p:sldId id="264" r:id="rId9"/>
    <p:sldId id="260" r:id="rId10"/>
    <p:sldId id="265" r:id="rId11"/>
    <p:sldId id="266" r:id="rId12"/>
    <p:sldId id="267" r:id="rId13"/>
    <p:sldId id="268" r:id="rId14"/>
    <p:sldId id="269" r:id="rId15"/>
    <p:sldId id="270" r:id="rId16"/>
    <p:sldId id="271" r:id="rId17"/>
    <p:sldId id="280" r:id="rId18"/>
    <p:sldId id="284" r:id="rId19"/>
    <p:sldId id="285" r:id="rId20"/>
    <p:sldId id="273" r:id="rId21"/>
    <p:sldId id="274" r:id="rId22"/>
    <p:sldId id="275" r:id="rId23"/>
    <p:sldId id="276" r:id="rId24"/>
    <p:sldId id="286" r:id="rId25"/>
    <p:sldId id="277" r:id="rId26"/>
    <p:sldId id="287" r:id="rId27"/>
    <p:sldId id="282" r:id="rId28"/>
    <p:sldId id="283" r:id="rId29"/>
    <p:sldId id="279" r:id="rId30"/>
    <p:sldId id="28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76C430-96FE-4166-8EB1-1351CF2D60D8}" v="121" dt="2022-11-03T15:25:23.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Taylor" userId="b1a0d19d-20dd-49e1-a7d8-9f3b7a0d8aac" providerId="ADAL" clId="{7D5FD28C-A3E2-489D-8CF3-FD9EC0E73BB1}"/>
    <pc:docChg chg="modSld">
      <pc:chgData name="Sharon Taylor" userId="b1a0d19d-20dd-49e1-a7d8-9f3b7a0d8aac" providerId="ADAL" clId="{7D5FD28C-A3E2-489D-8CF3-FD9EC0E73BB1}" dt="2022-11-03T19:40:58.921" v="148" actId="6549"/>
      <pc:docMkLst>
        <pc:docMk/>
      </pc:docMkLst>
      <pc:sldChg chg="modSp mod">
        <pc:chgData name="Sharon Taylor" userId="b1a0d19d-20dd-49e1-a7d8-9f3b7a0d8aac" providerId="ADAL" clId="{7D5FD28C-A3E2-489D-8CF3-FD9EC0E73BB1}" dt="2022-11-03T19:40:00.816" v="93" actId="20577"/>
        <pc:sldMkLst>
          <pc:docMk/>
          <pc:sldMk cId="3620246955" sldId="258"/>
        </pc:sldMkLst>
        <pc:spChg chg="mod">
          <ac:chgData name="Sharon Taylor" userId="b1a0d19d-20dd-49e1-a7d8-9f3b7a0d8aac" providerId="ADAL" clId="{7D5FD28C-A3E2-489D-8CF3-FD9EC0E73BB1}" dt="2022-11-03T19:40:00.816" v="93" actId="20577"/>
          <ac:spMkLst>
            <pc:docMk/>
            <pc:sldMk cId="3620246955" sldId="258"/>
            <ac:spMk id="3" creationId="{27B0A401-904C-26D8-5B7B-6EF93B6AA3C5}"/>
          </ac:spMkLst>
        </pc:spChg>
      </pc:sldChg>
      <pc:sldChg chg="modSp mod">
        <pc:chgData name="Sharon Taylor" userId="b1a0d19d-20dd-49e1-a7d8-9f3b7a0d8aac" providerId="ADAL" clId="{7D5FD28C-A3E2-489D-8CF3-FD9EC0E73BB1}" dt="2022-11-03T19:40:58.921" v="148" actId="6549"/>
        <pc:sldMkLst>
          <pc:docMk/>
          <pc:sldMk cId="3255727976" sldId="281"/>
        </pc:sldMkLst>
        <pc:spChg chg="mod">
          <ac:chgData name="Sharon Taylor" userId="b1a0d19d-20dd-49e1-a7d8-9f3b7a0d8aac" providerId="ADAL" clId="{7D5FD28C-A3E2-489D-8CF3-FD9EC0E73BB1}" dt="2022-11-03T19:40:58.921" v="148" actId="6549"/>
          <ac:spMkLst>
            <pc:docMk/>
            <pc:sldMk cId="3255727976" sldId="281"/>
            <ac:spMk id="4" creationId="{79B04384-75BA-E5B6-7539-89EFD11C325C}"/>
          </ac:spMkLst>
        </pc:spChg>
      </pc:sldChg>
    </pc:docChg>
  </pc:docChgLst>
  <pc:docChgLst>
    <pc:chgData name="Benjamin Curl" userId="25a79168-e181-4f60-a5d7-bbf50728e6fe" providerId="ADAL" clId="{D676C430-96FE-4166-8EB1-1351CF2D60D8}"/>
    <pc:docChg chg="undo custSel addSld delSld modSld">
      <pc:chgData name="Benjamin Curl" userId="25a79168-e181-4f60-a5d7-bbf50728e6fe" providerId="ADAL" clId="{D676C430-96FE-4166-8EB1-1351CF2D60D8}" dt="2022-11-07T20:40:26.081" v="7126" actId="115"/>
      <pc:docMkLst>
        <pc:docMk/>
      </pc:docMkLst>
      <pc:sldChg chg="modSp mod modAnim">
        <pc:chgData name="Benjamin Curl" userId="25a79168-e181-4f60-a5d7-bbf50728e6fe" providerId="ADAL" clId="{D676C430-96FE-4166-8EB1-1351CF2D60D8}" dt="2022-11-03T21:31:48.039" v="6471" actId="20577"/>
        <pc:sldMkLst>
          <pc:docMk/>
          <pc:sldMk cId="1675578978" sldId="256"/>
        </pc:sldMkLst>
        <pc:spChg chg="mod">
          <ac:chgData name="Benjamin Curl" userId="25a79168-e181-4f60-a5d7-bbf50728e6fe" providerId="ADAL" clId="{D676C430-96FE-4166-8EB1-1351CF2D60D8}" dt="2022-11-03T21:31:48.039" v="6471" actId="20577"/>
          <ac:spMkLst>
            <pc:docMk/>
            <pc:sldMk cId="1675578978" sldId="256"/>
            <ac:spMk id="2" creationId="{C2C33165-E162-FB66-3EBF-456D6F64C560}"/>
          </ac:spMkLst>
        </pc:spChg>
        <pc:spChg chg="mod">
          <ac:chgData name="Benjamin Curl" userId="25a79168-e181-4f60-a5d7-bbf50728e6fe" providerId="ADAL" clId="{D676C430-96FE-4166-8EB1-1351CF2D60D8}" dt="2022-11-03T14:51:24.726" v="1" actId="207"/>
          <ac:spMkLst>
            <pc:docMk/>
            <pc:sldMk cId="1675578978" sldId="256"/>
            <ac:spMk id="3" creationId="{1096A436-B1C8-29F4-617E-4ADC0A9063CC}"/>
          </ac:spMkLst>
        </pc:spChg>
      </pc:sldChg>
      <pc:sldChg chg="addSp delSp delDesignElem">
        <pc:chgData name="Benjamin Curl" userId="25a79168-e181-4f60-a5d7-bbf50728e6fe" providerId="ADAL" clId="{D676C430-96FE-4166-8EB1-1351CF2D60D8}" dt="2022-11-03T15:25:23.079" v="2450"/>
        <pc:sldMkLst>
          <pc:docMk/>
          <pc:sldMk cId="3620246955" sldId="258"/>
        </pc:sldMkLst>
        <pc:picChg chg="add del">
          <ac:chgData name="Benjamin Curl" userId="25a79168-e181-4f60-a5d7-bbf50728e6fe" providerId="ADAL" clId="{D676C430-96FE-4166-8EB1-1351CF2D60D8}" dt="2022-11-03T15:25:23.079" v="2450"/>
          <ac:picMkLst>
            <pc:docMk/>
            <pc:sldMk cId="3620246955" sldId="258"/>
            <ac:picMk id="9" creationId="{B536FA4E-0152-4E27-91DA-0FC22D1846BB}"/>
          </ac:picMkLst>
        </pc:picChg>
      </pc:sldChg>
      <pc:sldChg chg="addSp delSp delDesignElem">
        <pc:chgData name="Benjamin Curl" userId="25a79168-e181-4f60-a5d7-bbf50728e6fe" providerId="ADAL" clId="{D676C430-96FE-4166-8EB1-1351CF2D60D8}" dt="2022-11-03T15:25:23.079" v="2450"/>
        <pc:sldMkLst>
          <pc:docMk/>
          <pc:sldMk cId="1648585640" sldId="260"/>
        </pc:sldMkLst>
        <pc:picChg chg="add del">
          <ac:chgData name="Benjamin Curl" userId="25a79168-e181-4f60-a5d7-bbf50728e6fe" providerId="ADAL" clId="{D676C430-96FE-4166-8EB1-1351CF2D60D8}" dt="2022-11-03T15:25:23.079" v="2450"/>
          <ac:picMkLst>
            <pc:docMk/>
            <pc:sldMk cId="1648585640" sldId="260"/>
            <ac:picMk id="9" creationId="{5615904E-7549-40B6-8293-72FB7642CD20}"/>
          </ac:picMkLst>
        </pc:picChg>
      </pc:sldChg>
      <pc:sldChg chg="addSp delSp modSp mod setBg modAnim">
        <pc:chgData name="Benjamin Curl" userId="25a79168-e181-4f60-a5d7-bbf50728e6fe" providerId="ADAL" clId="{D676C430-96FE-4166-8EB1-1351CF2D60D8}" dt="2022-11-03T20:16:27.030" v="4319" actId="26606"/>
        <pc:sldMkLst>
          <pc:docMk/>
          <pc:sldMk cId="1431234258" sldId="262"/>
        </pc:sldMkLst>
        <pc:spChg chg="mod">
          <ac:chgData name="Benjamin Curl" userId="25a79168-e181-4f60-a5d7-bbf50728e6fe" providerId="ADAL" clId="{D676C430-96FE-4166-8EB1-1351CF2D60D8}" dt="2022-11-03T20:16:27.030" v="4319" actId="26606"/>
          <ac:spMkLst>
            <pc:docMk/>
            <pc:sldMk cId="1431234258" sldId="262"/>
            <ac:spMk id="2" creationId="{D2420819-2D4C-BBB0-370B-1CF95408760A}"/>
          </ac:spMkLst>
        </pc:spChg>
        <pc:spChg chg="mod">
          <ac:chgData name="Benjamin Curl" userId="25a79168-e181-4f60-a5d7-bbf50728e6fe" providerId="ADAL" clId="{D676C430-96FE-4166-8EB1-1351CF2D60D8}" dt="2022-11-03T20:16:27.030" v="4319" actId="26606"/>
          <ac:spMkLst>
            <pc:docMk/>
            <pc:sldMk cId="1431234258" sldId="262"/>
            <ac:spMk id="3" creationId="{B29ECA73-21A5-703C-819F-281CCBF20E19}"/>
          </ac:spMkLst>
        </pc:spChg>
        <pc:picChg chg="add del">
          <ac:chgData name="Benjamin Curl" userId="25a79168-e181-4f60-a5d7-bbf50728e6fe" providerId="ADAL" clId="{D676C430-96FE-4166-8EB1-1351CF2D60D8}" dt="2022-11-03T20:16:27.030" v="4319" actId="26606"/>
          <ac:picMkLst>
            <pc:docMk/>
            <pc:sldMk cId="1431234258" sldId="262"/>
            <ac:picMk id="7" creationId="{A7C6D78C-16F4-7290-B995-CF63BB2A0EBE}"/>
          </ac:picMkLst>
        </pc:picChg>
        <pc:picChg chg="add del">
          <ac:chgData name="Benjamin Curl" userId="25a79168-e181-4f60-a5d7-bbf50728e6fe" providerId="ADAL" clId="{D676C430-96FE-4166-8EB1-1351CF2D60D8}" dt="2022-11-03T20:16:27.030" v="4319" actId="26606"/>
          <ac:picMkLst>
            <pc:docMk/>
            <pc:sldMk cId="1431234258" sldId="262"/>
            <ac:picMk id="10" creationId="{09F36034-B1EC-4F90-9889-DD19F7EEB767}"/>
          </ac:picMkLst>
        </pc:picChg>
      </pc:sldChg>
      <pc:sldChg chg="addSp delSp modSp delDesignElem">
        <pc:chgData name="Benjamin Curl" userId="25a79168-e181-4f60-a5d7-bbf50728e6fe" providerId="ADAL" clId="{D676C430-96FE-4166-8EB1-1351CF2D60D8}" dt="2022-11-03T15:25:23.079" v="2450"/>
        <pc:sldMkLst>
          <pc:docMk/>
          <pc:sldMk cId="658042374" sldId="263"/>
        </pc:sldMkLst>
        <pc:graphicFrameChg chg="mod">
          <ac:chgData name="Benjamin Curl" userId="25a79168-e181-4f60-a5d7-bbf50728e6fe" providerId="ADAL" clId="{D676C430-96FE-4166-8EB1-1351CF2D60D8}" dt="2022-11-03T14:51:46.622" v="5" actId="20577"/>
          <ac:graphicFrameMkLst>
            <pc:docMk/>
            <pc:sldMk cId="658042374" sldId="263"/>
            <ac:graphicFrameMk id="5" creationId="{3AB165E5-7022-1252-C293-A259DCEDFED5}"/>
          </ac:graphicFrameMkLst>
        </pc:graphicFrameChg>
        <pc:picChg chg="add del">
          <ac:chgData name="Benjamin Curl" userId="25a79168-e181-4f60-a5d7-bbf50728e6fe" providerId="ADAL" clId="{D676C430-96FE-4166-8EB1-1351CF2D60D8}" dt="2022-11-03T15:25:23.079" v="2450"/>
          <ac:picMkLst>
            <pc:docMk/>
            <pc:sldMk cId="658042374" sldId="263"/>
            <ac:picMk id="9" creationId="{E733C38E-B223-44FB-BB9B-F8BD566EC865}"/>
          </ac:picMkLst>
        </pc:picChg>
      </pc:sldChg>
      <pc:sldChg chg="addSp delSp modSp delDesignElem">
        <pc:chgData name="Benjamin Curl" userId="25a79168-e181-4f60-a5d7-bbf50728e6fe" providerId="ADAL" clId="{D676C430-96FE-4166-8EB1-1351CF2D60D8}" dt="2022-11-03T15:25:23.079" v="2450"/>
        <pc:sldMkLst>
          <pc:docMk/>
          <pc:sldMk cId="723436753" sldId="264"/>
        </pc:sldMkLst>
        <pc:graphicFrameChg chg="mod">
          <ac:chgData name="Benjamin Curl" userId="25a79168-e181-4f60-a5d7-bbf50728e6fe" providerId="ADAL" clId="{D676C430-96FE-4166-8EB1-1351CF2D60D8}" dt="2022-11-03T14:52:19.661" v="6" actId="20577"/>
          <ac:graphicFrameMkLst>
            <pc:docMk/>
            <pc:sldMk cId="723436753" sldId="264"/>
            <ac:graphicFrameMk id="5" creationId="{5D46C829-C8C9-9642-44E7-DCCD305D6F02}"/>
          </ac:graphicFrameMkLst>
        </pc:graphicFrameChg>
        <pc:picChg chg="add del">
          <ac:chgData name="Benjamin Curl" userId="25a79168-e181-4f60-a5d7-bbf50728e6fe" providerId="ADAL" clId="{D676C430-96FE-4166-8EB1-1351CF2D60D8}" dt="2022-11-03T15:25:23.079" v="2450"/>
          <ac:picMkLst>
            <pc:docMk/>
            <pc:sldMk cId="723436753" sldId="264"/>
            <ac:picMk id="9" creationId="{E733C38E-B223-44FB-BB9B-F8BD566EC865}"/>
          </ac:picMkLst>
        </pc:picChg>
      </pc:sldChg>
      <pc:sldChg chg="addSp delSp modSp mod delDesignElem">
        <pc:chgData name="Benjamin Curl" userId="25a79168-e181-4f60-a5d7-bbf50728e6fe" providerId="ADAL" clId="{D676C430-96FE-4166-8EB1-1351CF2D60D8}" dt="2022-11-03T15:25:23.079" v="2450"/>
        <pc:sldMkLst>
          <pc:docMk/>
          <pc:sldMk cId="1880321917" sldId="265"/>
        </pc:sldMkLst>
        <pc:spChg chg="mod">
          <ac:chgData name="Benjamin Curl" userId="25a79168-e181-4f60-a5d7-bbf50728e6fe" providerId="ADAL" clId="{D676C430-96FE-4166-8EB1-1351CF2D60D8}" dt="2022-11-03T15:25:23.079" v="2450"/>
          <ac:spMkLst>
            <pc:docMk/>
            <pc:sldMk cId="1880321917" sldId="265"/>
            <ac:spMk id="2" creationId="{DADA9380-30B8-42B3-8F17-BF01FF2FF00D}"/>
          </ac:spMkLst>
        </pc:spChg>
        <pc:picChg chg="add del">
          <ac:chgData name="Benjamin Curl" userId="25a79168-e181-4f60-a5d7-bbf50728e6fe" providerId="ADAL" clId="{D676C430-96FE-4166-8EB1-1351CF2D60D8}" dt="2022-11-03T15:25:23.079" v="2450"/>
          <ac:picMkLst>
            <pc:docMk/>
            <pc:sldMk cId="1880321917" sldId="265"/>
            <ac:picMk id="14" creationId="{4EC70CA5-9B62-42AF-90CB-883CE4ECC58A}"/>
          </ac:picMkLst>
        </pc:picChg>
      </pc:sldChg>
      <pc:sldChg chg="addSp delSp delDesignElem">
        <pc:chgData name="Benjamin Curl" userId="25a79168-e181-4f60-a5d7-bbf50728e6fe" providerId="ADAL" clId="{D676C430-96FE-4166-8EB1-1351CF2D60D8}" dt="2022-11-03T15:25:23.079" v="2450"/>
        <pc:sldMkLst>
          <pc:docMk/>
          <pc:sldMk cId="3839317969" sldId="266"/>
        </pc:sldMkLst>
        <pc:picChg chg="add del">
          <ac:chgData name="Benjamin Curl" userId="25a79168-e181-4f60-a5d7-bbf50728e6fe" providerId="ADAL" clId="{D676C430-96FE-4166-8EB1-1351CF2D60D8}" dt="2022-11-03T15:25:23.079" v="2450"/>
          <ac:picMkLst>
            <pc:docMk/>
            <pc:sldMk cId="3839317969" sldId="266"/>
            <ac:picMk id="19" creationId="{B536FA4E-0152-4E27-91DA-0FC22D1846BB}"/>
          </ac:picMkLst>
        </pc:picChg>
      </pc:sldChg>
      <pc:sldChg chg="addSp delSp modSp mod delDesignElem">
        <pc:chgData name="Benjamin Curl" userId="25a79168-e181-4f60-a5d7-bbf50728e6fe" providerId="ADAL" clId="{D676C430-96FE-4166-8EB1-1351CF2D60D8}" dt="2022-11-03T15:25:23.079" v="2450"/>
        <pc:sldMkLst>
          <pc:docMk/>
          <pc:sldMk cId="3068839338" sldId="267"/>
        </pc:sldMkLst>
        <pc:spChg chg="mod">
          <ac:chgData name="Benjamin Curl" userId="25a79168-e181-4f60-a5d7-bbf50728e6fe" providerId="ADAL" clId="{D676C430-96FE-4166-8EB1-1351CF2D60D8}" dt="2022-11-03T15:25:23.079" v="2450"/>
          <ac:spMkLst>
            <pc:docMk/>
            <pc:sldMk cId="3068839338" sldId="267"/>
            <ac:spMk id="2" creationId="{DADA9380-30B8-42B3-8F17-BF01FF2FF00D}"/>
          </ac:spMkLst>
        </pc:spChg>
        <pc:spChg chg="add del">
          <ac:chgData name="Benjamin Curl" userId="25a79168-e181-4f60-a5d7-bbf50728e6fe" providerId="ADAL" clId="{D676C430-96FE-4166-8EB1-1351CF2D60D8}" dt="2022-11-03T15:25:23.079" v="2450"/>
          <ac:spMkLst>
            <pc:docMk/>
            <pc:sldMk cId="3068839338" sldId="267"/>
            <ac:spMk id="14" creationId="{4D54081D-A2A1-409E-940D-48E258D49846}"/>
          </ac:spMkLst>
        </pc:spChg>
      </pc:sldChg>
      <pc:sldChg chg="addSp delSp delDesignElem">
        <pc:chgData name="Benjamin Curl" userId="25a79168-e181-4f60-a5d7-bbf50728e6fe" providerId="ADAL" clId="{D676C430-96FE-4166-8EB1-1351CF2D60D8}" dt="2022-11-03T15:25:23.079" v="2450"/>
        <pc:sldMkLst>
          <pc:docMk/>
          <pc:sldMk cId="2006894293" sldId="268"/>
        </pc:sldMkLst>
        <pc:picChg chg="add del">
          <ac:chgData name="Benjamin Curl" userId="25a79168-e181-4f60-a5d7-bbf50728e6fe" providerId="ADAL" clId="{D676C430-96FE-4166-8EB1-1351CF2D60D8}" dt="2022-11-03T15:25:23.079" v="2450"/>
          <ac:picMkLst>
            <pc:docMk/>
            <pc:sldMk cId="2006894293" sldId="268"/>
            <ac:picMk id="9" creationId="{5615904E-7549-40B6-8293-72FB7642CD20}"/>
          </ac:picMkLst>
        </pc:picChg>
      </pc:sldChg>
      <pc:sldChg chg="addSp delSp delDesignElem">
        <pc:chgData name="Benjamin Curl" userId="25a79168-e181-4f60-a5d7-bbf50728e6fe" providerId="ADAL" clId="{D676C430-96FE-4166-8EB1-1351CF2D60D8}" dt="2022-11-03T15:25:23.079" v="2450"/>
        <pc:sldMkLst>
          <pc:docMk/>
          <pc:sldMk cId="318194657" sldId="269"/>
        </pc:sldMkLst>
        <pc:picChg chg="add del">
          <ac:chgData name="Benjamin Curl" userId="25a79168-e181-4f60-a5d7-bbf50728e6fe" providerId="ADAL" clId="{D676C430-96FE-4166-8EB1-1351CF2D60D8}" dt="2022-11-03T15:25:23.079" v="2450"/>
          <ac:picMkLst>
            <pc:docMk/>
            <pc:sldMk cId="318194657" sldId="269"/>
            <ac:picMk id="9" creationId="{5615904E-7549-40B6-8293-72FB7642CD20}"/>
          </ac:picMkLst>
        </pc:picChg>
      </pc:sldChg>
      <pc:sldChg chg="addSp delSp modSp mod delDesignElem">
        <pc:chgData name="Benjamin Curl" userId="25a79168-e181-4f60-a5d7-bbf50728e6fe" providerId="ADAL" clId="{D676C430-96FE-4166-8EB1-1351CF2D60D8}" dt="2022-11-03T18:39:16.231" v="3268" actId="20577"/>
        <pc:sldMkLst>
          <pc:docMk/>
          <pc:sldMk cId="1756989801" sldId="270"/>
        </pc:sldMkLst>
        <pc:spChg chg="mod">
          <ac:chgData name="Benjamin Curl" userId="25a79168-e181-4f60-a5d7-bbf50728e6fe" providerId="ADAL" clId="{D676C430-96FE-4166-8EB1-1351CF2D60D8}" dt="2022-11-03T18:39:16.231" v="3268" actId="20577"/>
          <ac:spMkLst>
            <pc:docMk/>
            <pc:sldMk cId="1756989801" sldId="270"/>
            <ac:spMk id="2" creationId="{DADA9380-30B8-42B3-8F17-BF01FF2FF00D}"/>
          </ac:spMkLst>
        </pc:spChg>
        <pc:spChg chg="add del">
          <ac:chgData name="Benjamin Curl" userId="25a79168-e181-4f60-a5d7-bbf50728e6fe" providerId="ADAL" clId="{D676C430-96FE-4166-8EB1-1351CF2D60D8}" dt="2022-11-03T15:25:23.079" v="2450"/>
          <ac:spMkLst>
            <pc:docMk/>
            <pc:sldMk cId="1756989801" sldId="270"/>
            <ac:spMk id="14" creationId="{B11B7F6C-4CAC-4D1B-B7CF-43D98610C55B}"/>
          </ac:spMkLst>
        </pc:spChg>
      </pc:sldChg>
      <pc:sldChg chg="addSp delSp delDesignElem">
        <pc:chgData name="Benjamin Curl" userId="25a79168-e181-4f60-a5d7-bbf50728e6fe" providerId="ADAL" clId="{D676C430-96FE-4166-8EB1-1351CF2D60D8}" dt="2022-11-03T15:25:23.079" v="2450"/>
        <pc:sldMkLst>
          <pc:docMk/>
          <pc:sldMk cId="2737113460" sldId="271"/>
        </pc:sldMkLst>
        <pc:picChg chg="add del">
          <ac:chgData name="Benjamin Curl" userId="25a79168-e181-4f60-a5d7-bbf50728e6fe" providerId="ADAL" clId="{D676C430-96FE-4166-8EB1-1351CF2D60D8}" dt="2022-11-03T15:25:23.079" v="2450"/>
          <ac:picMkLst>
            <pc:docMk/>
            <pc:sldMk cId="2737113460" sldId="271"/>
            <ac:picMk id="16" creationId="{B536FA4E-0152-4E27-91DA-0FC22D1846BB}"/>
          </ac:picMkLst>
        </pc:picChg>
      </pc:sldChg>
      <pc:sldChg chg="modSp del">
        <pc:chgData name="Benjamin Curl" userId="25a79168-e181-4f60-a5d7-bbf50728e6fe" providerId="ADAL" clId="{D676C430-96FE-4166-8EB1-1351CF2D60D8}" dt="2022-11-03T19:00:38.387" v="3269" actId="2696"/>
        <pc:sldMkLst>
          <pc:docMk/>
          <pc:sldMk cId="2107927805" sldId="272"/>
        </pc:sldMkLst>
        <pc:spChg chg="mod">
          <ac:chgData name="Benjamin Curl" userId="25a79168-e181-4f60-a5d7-bbf50728e6fe" providerId="ADAL" clId="{D676C430-96FE-4166-8EB1-1351CF2D60D8}" dt="2022-11-03T15:25:23.079" v="2450"/>
          <ac:spMkLst>
            <pc:docMk/>
            <pc:sldMk cId="2107927805" sldId="272"/>
            <ac:spMk id="3" creationId="{A7CF12AC-B349-0056-15B7-42CE6DAF3EB5}"/>
          </ac:spMkLst>
        </pc:spChg>
      </pc:sldChg>
      <pc:sldChg chg="modSp mod">
        <pc:chgData name="Benjamin Curl" userId="25a79168-e181-4f60-a5d7-bbf50728e6fe" providerId="ADAL" clId="{D676C430-96FE-4166-8EB1-1351CF2D60D8}" dt="2022-11-03T15:25:23.079" v="2450"/>
        <pc:sldMkLst>
          <pc:docMk/>
          <pc:sldMk cId="3804967977" sldId="273"/>
        </pc:sldMkLst>
        <pc:spChg chg="mod">
          <ac:chgData name="Benjamin Curl" userId="25a79168-e181-4f60-a5d7-bbf50728e6fe" providerId="ADAL" clId="{D676C430-96FE-4166-8EB1-1351CF2D60D8}" dt="2022-11-03T15:25:23.079" v="2450"/>
          <ac:spMkLst>
            <pc:docMk/>
            <pc:sldMk cId="3804967977" sldId="273"/>
            <ac:spMk id="2" creationId="{49E0108D-C837-2DA4-A21E-94E566AA3F7D}"/>
          </ac:spMkLst>
        </pc:spChg>
        <pc:spChg chg="mod">
          <ac:chgData name="Benjamin Curl" userId="25a79168-e181-4f60-a5d7-bbf50728e6fe" providerId="ADAL" clId="{D676C430-96FE-4166-8EB1-1351CF2D60D8}" dt="2022-11-03T15:25:23.079" v="2450"/>
          <ac:spMkLst>
            <pc:docMk/>
            <pc:sldMk cId="3804967977" sldId="273"/>
            <ac:spMk id="3" creationId="{430874D5-2B84-6447-5570-6F9F2D4F5136}"/>
          </ac:spMkLst>
        </pc:spChg>
        <pc:spChg chg="mod">
          <ac:chgData name="Benjamin Curl" userId="25a79168-e181-4f60-a5d7-bbf50728e6fe" providerId="ADAL" clId="{D676C430-96FE-4166-8EB1-1351CF2D60D8}" dt="2022-11-03T15:25:23.079" v="2450"/>
          <ac:spMkLst>
            <pc:docMk/>
            <pc:sldMk cId="3804967977" sldId="273"/>
            <ac:spMk id="4" creationId="{CB1ECD05-EC19-8323-29EA-8CA6312F70FF}"/>
          </ac:spMkLst>
        </pc:spChg>
        <pc:spChg chg="mod">
          <ac:chgData name="Benjamin Curl" userId="25a79168-e181-4f60-a5d7-bbf50728e6fe" providerId="ADAL" clId="{D676C430-96FE-4166-8EB1-1351CF2D60D8}" dt="2022-11-03T15:25:23.079" v="2450"/>
          <ac:spMkLst>
            <pc:docMk/>
            <pc:sldMk cId="3804967977" sldId="273"/>
            <ac:spMk id="5" creationId="{7DB5C682-DF34-2960-6F55-3A1346502C47}"/>
          </ac:spMkLst>
        </pc:spChg>
        <pc:spChg chg="mod">
          <ac:chgData name="Benjamin Curl" userId="25a79168-e181-4f60-a5d7-bbf50728e6fe" providerId="ADAL" clId="{D676C430-96FE-4166-8EB1-1351CF2D60D8}" dt="2022-11-03T15:25:23.079" v="2450"/>
          <ac:spMkLst>
            <pc:docMk/>
            <pc:sldMk cId="3804967977" sldId="273"/>
            <ac:spMk id="6" creationId="{EA944C59-75B6-FA15-B722-8E15705EDEE8}"/>
          </ac:spMkLst>
        </pc:spChg>
      </pc:sldChg>
      <pc:sldChg chg="addSp delSp delDesignElem">
        <pc:chgData name="Benjamin Curl" userId="25a79168-e181-4f60-a5d7-bbf50728e6fe" providerId="ADAL" clId="{D676C430-96FE-4166-8EB1-1351CF2D60D8}" dt="2022-11-03T15:25:23.079" v="2450"/>
        <pc:sldMkLst>
          <pc:docMk/>
          <pc:sldMk cId="4155094618" sldId="274"/>
        </pc:sldMkLst>
        <pc:spChg chg="add del">
          <ac:chgData name="Benjamin Curl" userId="25a79168-e181-4f60-a5d7-bbf50728e6fe" providerId="ADAL" clId="{D676C430-96FE-4166-8EB1-1351CF2D60D8}" dt="2022-11-03T15:25:23.079" v="2450"/>
          <ac:spMkLst>
            <pc:docMk/>
            <pc:sldMk cId="4155094618" sldId="274"/>
            <ac:spMk id="8" creationId="{1976BAAA-75A1-48AA-B7DE-B6B8070992D3}"/>
          </ac:spMkLst>
        </pc:spChg>
        <pc:spChg chg="add del">
          <ac:chgData name="Benjamin Curl" userId="25a79168-e181-4f60-a5d7-bbf50728e6fe" providerId="ADAL" clId="{D676C430-96FE-4166-8EB1-1351CF2D60D8}" dt="2022-11-03T15:25:23.079" v="2450"/>
          <ac:spMkLst>
            <pc:docMk/>
            <pc:sldMk cId="4155094618" sldId="274"/>
            <ac:spMk id="10" creationId="{65A5F259-CDF7-4A15-A66C-A9939D23E346}"/>
          </ac:spMkLst>
        </pc:spChg>
      </pc:sldChg>
      <pc:sldChg chg="addSp delSp modSp mod delDesignElem">
        <pc:chgData name="Benjamin Curl" userId="25a79168-e181-4f60-a5d7-bbf50728e6fe" providerId="ADAL" clId="{D676C430-96FE-4166-8EB1-1351CF2D60D8}" dt="2022-11-07T20:40:26.081" v="7126" actId="115"/>
        <pc:sldMkLst>
          <pc:docMk/>
          <pc:sldMk cId="1249857798" sldId="275"/>
        </pc:sldMkLst>
        <pc:spChg chg="mod">
          <ac:chgData name="Benjamin Curl" userId="25a79168-e181-4f60-a5d7-bbf50728e6fe" providerId="ADAL" clId="{D676C430-96FE-4166-8EB1-1351CF2D60D8}" dt="2022-11-07T20:40:26.081" v="7126" actId="115"/>
          <ac:spMkLst>
            <pc:docMk/>
            <pc:sldMk cId="1249857798" sldId="275"/>
            <ac:spMk id="3" creationId="{726C8D78-5F1E-9585-1235-5BDD2B8EFCF4}"/>
          </ac:spMkLst>
        </pc:spChg>
        <pc:spChg chg="add del">
          <ac:chgData name="Benjamin Curl" userId="25a79168-e181-4f60-a5d7-bbf50728e6fe" providerId="ADAL" clId="{D676C430-96FE-4166-8EB1-1351CF2D60D8}" dt="2022-11-03T15:25:23.079" v="2450"/>
          <ac:spMkLst>
            <pc:docMk/>
            <pc:sldMk cId="1249857798" sldId="275"/>
            <ac:spMk id="8" creationId="{4AF66284-D84D-4DA6-B4CD-DE99CE708A81}"/>
          </ac:spMkLst>
        </pc:spChg>
        <pc:spChg chg="add del">
          <ac:chgData name="Benjamin Curl" userId="25a79168-e181-4f60-a5d7-bbf50728e6fe" providerId="ADAL" clId="{D676C430-96FE-4166-8EB1-1351CF2D60D8}" dt="2022-11-03T15:25:23.079" v="2450"/>
          <ac:spMkLst>
            <pc:docMk/>
            <pc:sldMk cId="1249857798" sldId="275"/>
            <ac:spMk id="10" creationId="{D7342DFD-5FF3-4D14-B946-EE46F4D4F6A9}"/>
          </ac:spMkLst>
        </pc:spChg>
      </pc:sldChg>
      <pc:sldChg chg="addSp delSp modSp mod modAnim delDesignElem">
        <pc:chgData name="Benjamin Curl" userId="25a79168-e181-4f60-a5d7-bbf50728e6fe" providerId="ADAL" clId="{D676C430-96FE-4166-8EB1-1351CF2D60D8}" dt="2022-11-03T20:35:19.022" v="6449" actId="20577"/>
        <pc:sldMkLst>
          <pc:docMk/>
          <pc:sldMk cId="3268980944" sldId="276"/>
        </pc:sldMkLst>
        <pc:spChg chg="mod">
          <ac:chgData name="Benjamin Curl" userId="25a79168-e181-4f60-a5d7-bbf50728e6fe" providerId="ADAL" clId="{D676C430-96FE-4166-8EB1-1351CF2D60D8}" dt="2022-11-03T20:35:19.022" v="6449" actId="20577"/>
          <ac:spMkLst>
            <pc:docMk/>
            <pc:sldMk cId="3268980944" sldId="276"/>
            <ac:spMk id="3" creationId="{A8884DAD-3262-1EDB-1D4B-747DDDE3842B}"/>
          </ac:spMkLst>
        </pc:spChg>
        <pc:spChg chg="add del">
          <ac:chgData name="Benjamin Curl" userId="25a79168-e181-4f60-a5d7-bbf50728e6fe" providerId="ADAL" clId="{D676C430-96FE-4166-8EB1-1351CF2D60D8}" dt="2022-11-03T15:25:23.079" v="2450"/>
          <ac:spMkLst>
            <pc:docMk/>
            <pc:sldMk cId="3268980944" sldId="276"/>
            <ac:spMk id="8" creationId="{AC224410-FF86-4FBB-A05E-61232D4B1368}"/>
          </ac:spMkLst>
        </pc:spChg>
        <pc:spChg chg="add del">
          <ac:chgData name="Benjamin Curl" userId="25a79168-e181-4f60-a5d7-bbf50728e6fe" providerId="ADAL" clId="{D676C430-96FE-4166-8EB1-1351CF2D60D8}" dt="2022-11-03T15:25:23.079" v="2450"/>
          <ac:spMkLst>
            <pc:docMk/>
            <pc:sldMk cId="3268980944" sldId="276"/>
            <ac:spMk id="10" creationId="{F3BDD110-869E-4A8C-9250-C7AE5C840842}"/>
          </ac:spMkLst>
        </pc:spChg>
      </pc:sldChg>
      <pc:sldChg chg="addSp delSp modSp mod delDesignElem">
        <pc:chgData name="Benjamin Curl" userId="25a79168-e181-4f60-a5d7-bbf50728e6fe" providerId="ADAL" clId="{D676C430-96FE-4166-8EB1-1351CF2D60D8}" dt="2022-11-03T20:25:35.361" v="5099" actId="20577"/>
        <pc:sldMkLst>
          <pc:docMk/>
          <pc:sldMk cId="3086559705" sldId="277"/>
        </pc:sldMkLst>
        <pc:spChg chg="mod">
          <ac:chgData name="Benjamin Curl" userId="25a79168-e181-4f60-a5d7-bbf50728e6fe" providerId="ADAL" clId="{D676C430-96FE-4166-8EB1-1351CF2D60D8}" dt="2022-11-03T20:25:35.361" v="5099" actId="20577"/>
          <ac:spMkLst>
            <pc:docMk/>
            <pc:sldMk cId="3086559705" sldId="277"/>
            <ac:spMk id="10" creationId="{0B761976-9F11-DE8B-596E-C33BA65F01C3}"/>
          </ac:spMkLst>
        </pc:spChg>
        <pc:picChg chg="add del">
          <ac:chgData name="Benjamin Curl" userId="25a79168-e181-4f60-a5d7-bbf50728e6fe" providerId="ADAL" clId="{D676C430-96FE-4166-8EB1-1351CF2D60D8}" dt="2022-11-03T15:25:23.079" v="2450"/>
          <ac:picMkLst>
            <pc:docMk/>
            <pc:sldMk cId="3086559705" sldId="277"/>
            <ac:picMk id="13" creationId="{5615904E-7549-40B6-8293-72FB7642CD20}"/>
          </ac:picMkLst>
        </pc:picChg>
      </pc:sldChg>
      <pc:sldChg chg="modSp del">
        <pc:chgData name="Benjamin Curl" userId="25a79168-e181-4f60-a5d7-bbf50728e6fe" providerId="ADAL" clId="{D676C430-96FE-4166-8EB1-1351CF2D60D8}" dt="2022-11-03T17:43:22.866" v="2451" actId="2696"/>
        <pc:sldMkLst>
          <pc:docMk/>
          <pc:sldMk cId="157685691" sldId="278"/>
        </pc:sldMkLst>
        <pc:spChg chg="mod">
          <ac:chgData name="Benjamin Curl" userId="25a79168-e181-4f60-a5d7-bbf50728e6fe" providerId="ADAL" clId="{D676C430-96FE-4166-8EB1-1351CF2D60D8}" dt="2022-11-03T15:25:23.079" v="2450"/>
          <ac:spMkLst>
            <pc:docMk/>
            <pc:sldMk cId="157685691" sldId="278"/>
            <ac:spMk id="2" creationId="{68678769-E63B-9764-753A-0A7E0863A363}"/>
          </ac:spMkLst>
        </pc:spChg>
        <pc:spChg chg="mod">
          <ac:chgData name="Benjamin Curl" userId="25a79168-e181-4f60-a5d7-bbf50728e6fe" providerId="ADAL" clId="{D676C430-96FE-4166-8EB1-1351CF2D60D8}" dt="2022-11-03T15:25:23.079" v="2450"/>
          <ac:spMkLst>
            <pc:docMk/>
            <pc:sldMk cId="157685691" sldId="278"/>
            <ac:spMk id="3" creationId="{2347F4A2-52C8-FB27-0E1F-635332C76C45}"/>
          </ac:spMkLst>
        </pc:spChg>
        <pc:spChg chg="mod">
          <ac:chgData name="Benjamin Curl" userId="25a79168-e181-4f60-a5d7-bbf50728e6fe" providerId="ADAL" clId="{D676C430-96FE-4166-8EB1-1351CF2D60D8}" dt="2022-11-03T15:25:23.079" v="2450"/>
          <ac:spMkLst>
            <pc:docMk/>
            <pc:sldMk cId="157685691" sldId="278"/>
            <ac:spMk id="4" creationId="{53ABB725-5F2E-C76E-84C5-3154B5C67310}"/>
          </ac:spMkLst>
        </pc:spChg>
        <pc:spChg chg="mod">
          <ac:chgData name="Benjamin Curl" userId="25a79168-e181-4f60-a5d7-bbf50728e6fe" providerId="ADAL" clId="{D676C430-96FE-4166-8EB1-1351CF2D60D8}" dt="2022-11-03T15:25:23.079" v="2450"/>
          <ac:spMkLst>
            <pc:docMk/>
            <pc:sldMk cId="157685691" sldId="278"/>
            <ac:spMk id="5" creationId="{84F95364-DF10-3F3A-F3DE-7051F4DFD35E}"/>
          </ac:spMkLst>
        </pc:spChg>
        <pc:spChg chg="mod">
          <ac:chgData name="Benjamin Curl" userId="25a79168-e181-4f60-a5d7-bbf50728e6fe" providerId="ADAL" clId="{D676C430-96FE-4166-8EB1-1351CF2D60D8}" dt="2022-11-03T15:25:23.079" v="2450"/>
          <ac:spMkLst>
            <pc:docMk/>
            <pc:sldMk cId="157685691" sldId="278"/>
            <ac:spMk id="6" creationId="{0630D492-C2FA-EAFC-1463-4B0901800DD4}"/>
          </ac:spMkLst>
        </pc:spChg>
        <pc:spChg chg="mod">
          <ac:chgData name="Benjamin Curl" userId="25a79168-e181-4f60-a5d7-bbf50728e6fe" providerId="ADAL" clId="{D676C430-96FE-4166-8EB1-1351CF2D60D8}" dt="2022-11-03T15:25:23.079" v="2450"/>
          <ac:spMkLst>
            <pc:docMk/>
            <pc:sldMk cId="157685691" sldId="278"/>
            <ac:spMk id="7" creationId="{8597E1F1-9335-BE01-8EAC-35ADAF1B2D90}"/>
          </ac:spMkLst>
        </pc:spChg>
        <pc:spChg chg="mod">
          <ac:chgData name="Benjamin Curl" userId="25a79168-e181-4f60-a5d7-bbf50728e6fe" providerId="ADAL" clId="{D676C430-96FE-4166-8EB1-1351CF2D60D8}" dt="2022-11-03T15:25:23.079" v="2450"/>
          <ac:spMkLst>
            <pc:docMk/>
            <pc:sldMk cId="157685691" sldId="278"/>
            <ac:spMk id="8" creationId="{B18E1474-3FC2-0636-CCAC-E97979283A91}"/>
          </ac:spMkLst>
        </pc:spChg>
      </pc:sldChg>
      <pc:sldChg chg="addSp delSp modSp mod delDesignElem">
        <pc:chgData name="Benjamin Curl" userId="25a79168-e181-4f60-a5d7-bbf50728e6fe" providerId="ADAL" clId="{D676C430-96FE-4166-8EB1-1351CF2D60D8}" dt="2022-11-03T20:31:01.135" v="5851" actId="20577"/>
        <pc:sldMkLst>
          <pc:docMk/>
          <pc:sldMk cId="239344356" sldId="279"/>
        </pc:sldMkLst>
        <pc:spChg chg="mod">
          <ac:chgData name="Benjamin Curl" userId="25a79168-e181-4f60-a5d7-bbf50728e6fe" providerId="ADAL" clId="{D676C430-96FE-4166-8EB1-1351CF2D60D8}" dt="2022-11-03T20:31:01.135" v="5851" actId="20577"/>
          <ac:spMkLst>
            <pc:docMk/>
            <pc:sldMk cId="239344356" sldId="279"/>
            <ac:spMk id="9" creationId="{9CC4A234-AD4C-6C9E-4833-06C196D4084D}"/>
          </ac:spMkLst>
        </pc:spChg>
        <pc:picChg chg="add del">
          <ac:chgData name="Benjamin Curl" userId="25a79168-e181-4f60-a5d7-bbf50728e6fe" providerId="ADAL" clId="{D676C430-96FE-4166-8EB1-1351CF2D60D8}" dt="2022-11-03T15:25:23.079" v="2450"/>
          <ac:picMkLst>
            <pc:docMk/>
            <pc:sldMk cId="239344356" sldId="279"/>
            <ac:picMk id="12" creationId="{5615904E-7549-40B6-8293-72FB7642CD20}"/>
          </ac:picMkLst>
        </pc:picChg>
      </pc:sldChg>
      <pc:sldChg chg="addSp modSp new mod setBg modAnim">
        <pc:chgData name="Benjamin Curl" userId="25a79168-e181-4f60-a5d7-bbf50728e6fe" providerId="ADAL" clId="{D676C430-96FE-4166-8EB1-1351CF2D60D8}" dt="2022-11-03T15:25:23.079" v="2450"/>
        <pc:sldMkLst>
          <pc:docMk/>
          <pc:sldMk cId="1348236242" sldId="280"/>
        </pc:sldMkLst>
        <pc:spChg chg="mod">
          <ac:chgData name="Benjamin Curl" userId="25a79168-e181-4f60-a5d7-bbf50728e6fe" providerId="ADAL" clId="{D676C430-96FE-4166-8EB1-1351CF2D60D8}" dt="2022-11-03T15:25:23.079" v="2450"/>
          <ac:spMkLst>
            <pc:docMk/>
            <pc:sldMk cId="1348236242" sldId="280"/>
            <ac:spMk id="2" creationId="{DCC6617B-884A-B5B7-A55E-58613692D975}"/>
          </ac:spMkLst>
        </pc:spChg>
        <pc:spChg chg="mod">
          <ac:chgData name="Benjamin Curl" userId="25a79168-e181-4f60-a5d7-bbf50728e6fe" providerId="ADAL" clId="{D676C430-96FE-4166-8EB1-1351CF2D60D8}" dt="2022-11-03T15:25:23.079" v="2450"/>
          <ac:spMkLst>
            <pc:docMk/>
            <pc:sldMk cId="1348236242" sldId="280"/>
            <ac:spMk id="3" creationId="{595F0F12-8CB1-94AE-8DCE-F94E57F58747}"/>
          </ac:spMkLst>
        </pc:spChg>
        <pc:spChg chg="mod">
          <ac:chgData name="Benjamin Curl" userId="25a79168-e181-4f60-a5d7-bbf50728e6fe" providerId="ADAL" clId="{D676C430-96FE-4166-8EB1-1351CF2D60D8}" dt="2022-11-03T15:25:23.079" v="2450"/>
          <ac:spMkLst>
            <pc:docMk/>
            <pc:sldMk cId="1348236242" sldId="280"/>
            <ac:spMk id="4" creationId="{63CEFA64-9B80-8FEA-D069-C4BF48BB3F4F}"/>
          </ac:spMkLst>
        </pc:spChg>
        <pc:spChg chg="mod">
          <ac:chgData name="Benjamin Curl" userId="25a79168-e181-4f60-a5d7-bbf50728e6fe" providerId="ADAL" clId="{D676C430-96FE-4166-8EB1-1351CF2D60D8}" dt="2022-11-03T15:25:23.079" v="2450"/>
          <ac:spMkLst>
            <pc:docMk/>
            <pc:sldMk cId="1348236242" sldId="280"/>
            <ac:spMk id="5" creationId="{A487AFB5-2E27-4D77-DC3C-C70689CB2F2C}"/>
          </ac:spMkLst>
        </pc:spChg>
        <pc:spChg chg="mod">
          <ac:chgData name="Benjamin Curl" userId="25a79168-e181-4f60-a5d7-bbf50728e6fe" providerId="ADAL" clId="{D676C430-96FE-4166-8EB1-1351CF2D60D8}" dt="2022-11-03T15:25:23.079" v="2450"/>
          <ac:spMkLst>
            <pc:docMk/>
            <pc:sldMk cId="1348236242" sldId="280"/>
            <ac:spMk id="6" creationId="{8809D7CD-089A-DE9D-28C1-E5B540AE0E1A}"/>
          </ac:spMkLst>
        </pc:spChg>
        <pc:spChg chg="add mod">
          <ac:chgData name="Benjamin Curl" userId="25a79168-e181-4f60-a5d7-bbf50728e6fe" providerId="ADAL" clId="{D676C430-96FE-4166-8EB1-1351CF2D60D8}" dt="2022-11-03T15:13:37.774" v="1240" actId="20577"/>
          <ac:spMkLst>
            <pc:docMk/>
            <pc:sldMk cId="1348236242" sldId="280"/>
            <ac:spMk id="7" creationId="{3C39382A-A008-676E-FAF8-B2B58DA354F1}"/>
          </ac:spMkLst>
        </pc:spChg>
      </pc:sldChg>
      <pc:sldChg chg="addSp delSp modSp new mod setBg">
        <pc:chgData name="Benjamin Curl" userId="25a79168-e181-4f60-a5d7-bbf50728e6fe" providerId="ADAL" clId="{D676C430-96FE-4166-8EB1-1351CF2D60D8}" dt="2022-11-03T15:25:20.263" v="2444"/>
        <pc:sldMkLst>
          <pc:docMk/>
          <pc:sldMk cId="3255727976" sldId="281"/>
        </pc:sldMkLst>
        <pc:spChg chg="add mod">
          <ac:chgData name="Benjamin Curl" userId="25a79168-e181-4f60-a5d7-bbf50728e6fe" providerId="ADAL" clId="{D676C430-96FE-4166-8EB1-1351CF2D60D8}" dt="2022-11-03T15:25:19.743" v="2443" actId="20577"/>
          <ac:spMkLst>
            <pc:docMk/>
            <pc:sldMk cId="3255727976" sldId="281"/>
            <ac:spMk id="4" creationId="{79B04384-75BA-E5B6-7539-89EFD11C325C}"/>
          </ac:spMkLst>
        </pc:spChg>
        <pc:graphicFrameChg chg="add del mod">
          <ac:chgData name="Benjamin Curl" userId="25a79168-e181-4f60-a5d7-bbf50728e6fe" providerId="ADAL" clId="{D676C430-96FE-4166-8EB1-1351CF2D60D8}" dt="2022-11-03T15:16:25.763" v="1251" actId="21"/>
          <ac:graphicFrameMkLst>
            <pc:docMk/>
            <pc:sldMk cId="3255727976" sldId="281"/>
            <ac:graphicFrameMk id="2" creationId="{EA4E68F8-3056-7B3F-162F-CEF9008F2EF7}"/>
          </ac:graphicFrameMkLst>
        </pc:graphicFrameChg>
        <pc:graphicFrameChg chg="add del mod">
          <ac:chgData name="Benjamin Curl" userId="25a79168-e181-4f60-a5d7-bbf50728e6fe" providerId="ADAL" clId="{D676C430-96FE-4166-8EB1-1351CF2D60D8}" dt="2022-11-03T15:17:41.170" v="1257" actId="21"/>
          <ac:graphicFrameMkLst>
            <pc:docMk/>
            <pc:sldMk cId="3255727976" sldId="281"/>
            <ac:graphicFrameMk id="3" creationId="{33E0DB21-FB4E-D7C8-0D95-6C955E78E9F8}"/>
          </ac:graphicFrameMkLst>
        </pc:graphicFrameChg>
      </pc:sldChg>
      <pc:sldChg chg="modSp new mod modAnim">
        <pc:chgData name="Benjamin Curl" userId="25a79168-e181-4f60-a5d7-bbf50728e6fe" providerId="ADAL" clId="{D676C430-96FE-4166-8EB1-1351CF2D60D8}" dt="2022-11-03T17:53:09.456" v="3010"/>
        <pc:sldMkLst>
          <pc:docMk/>
          <pc:sldMk cId="926744914" sldId="282"/>
        </pc:sldMkLst>
        <pc:spChg chg="mod">
          <ac:chgData name="Benjamin Curl" userId="25a79168-e181-4f60-a5d7-bbf50728e6fe" providerId="ADAL" clId="{D676C430-96FE-4166-8EB1-1351CF2D60D8}" dt="2022-11-03T17:44:04.588" v="2484" actId="20577"/>
          <ac:spMkLst>
            <pc:docMk/>
            <pc:sldMk cId="926744914" sldId="282"/>
            <ac:spMk id="2" creationId="{576712A3-5104-5935-90A1-20491A121534}"/>
          </ac:spMkLst>
        </pc:spChg>
        <pc:spChg chg="mod">
          <ac:chgData name="Benjamin Curl" userId="25a79168-e181-4f60-a5d7-bbf50728e6fe" providerId="ADAL" clId="{D676C430-96FE-4166-8EB1-1351CF2D60D8}" dt="2022-11-03T17:51:53.477" v="3005" actId="20577"/>
          <ac:spMkLst>
            <pc:docMk/>
            <pc:sldMk cId="926744914" sldId="282"/>
            <ac:spMk id="3" creationId="{D89B325E-9A58-0238-3B50-46FDE5997C85}"/>
          </ac:spMkLst>
        </pc:spChg>
      </pc:sldChg>
      <pc:sldChg chg="modSp new del mod">
        <pc:chgData name="Benjamin Curl" userId="25a79168-e181-4f60-a5d7-bbf50728e6fe" providerId="ADAL" clId="{D676C430-96FE-4166-8EB1-1351CF2D60D8}" dt="2022-11-03T17:43:52.936" v="2467" actId="2696"/>
        <pc:sldMkLst>
          <pc:docMk/>
          <pc:sldMk cId="1927984102" sldId="282"/>
        </pc:sldMkLst>
        <pc:spChg chg="mod">
          <ac:chgData name="Benjamin Curl" userId="25a79168-e181-4f60-a5d7-bbf50728e6fe" providerId="ADAL" clId="{D676C430-96FE-4166-8EB1-1351CF2D60D8}" dt="2022-11-03T17:43:45.216" v="2466" actId="20577"/>
          <ac:spMkLst>
            <pc:docMk/>
            <pc:sldMk cId="1927984102" sldId="282"/>
            <ac:spMk id="2" creationId="{D385F2F4-E4E7-407A-BD01-9417323C5F8B}"/>
          </ac:spMkLst>
        </pc:spChg>
      </pc:sldChg>
      <pc:sldChg chg="modSp add mod modAnim">
        <pc:chgData name="Benjamin Curl" userId="25a79168-e181-4f60-a5d7-bbf50728e6fe" providerId="ADAL" clId="{D676C430-96FE-4166-8EB1-1351CF2D60D8}" dt="2022-11-03T17:57:38.333" v="3265" actId="5793"/>
        <pc:sldMkLst>
          <pc:docMk/>
          <pc:sldMk cId="423309478" sldId="283"/>
        </pc:sldMkLst>
        <pc:spChg chg="mod">
          <ac:chgData name="Benjamin Curl" userId="25a79168-e181-4f60-a5d7-bbf50728e6fe" providerId="ADAL" clId="{D676C430-96FE-4166-8EB1-1351CF2D60D8}" dt="2022-11-03T17:50:10.811" v="2889" actId="20577"/>
          <ac:spMkLst>
            <pc:docMk/>
            <pc:sldMk cId="423309478" sldId="283"/>
            <ac:spMk id="2" creationId="{576712A3-5104-5935-90A1-20491A121534}"/>
          </ac:spMkLst>
        </pc:spChg>
        <pc:spChg chg="mod">
          <ac:chgData name="Benjamin Curl" userId="25a79168-e181-4f60-a5d7-bbf50728e6fe" providerId="ADAL" clId="{D676C430-96FE-4166-8EB1-1351CF2D60D8}" dt="2022-11-03T17:57:38.333" v="3265" actId="5793"/>
          <ac:spMkLst>
            <pc:docMk/>
            <pc:sldMk cId="423309478" sldId="283"/>
            <ac:spMk id="3" creationId="{D89B325E-9A58-0238-3B50-46FDE5997C85}"/>
          </ac:spMkLst>
        </pc:spChg>
      </pc:sldChg>
      <pc:sldChg chg="addSp delSp modSp new mod">
        <pc:chgData name="Benjamin Curl" userId="25a79168-e181-4f60-a5d7-bbf50728e6fe" providerId="ADAL" clId="{D676C430-96FE-4166-8EB1-1351CF2D60D8}" dt="2022-11-03T19:05:34.748" v="3406" actId="122"/>
        <pc:sldMkLst>
          <pc:docMk/>
          <pc:sldMk cId="628846416" sldId="284"/>
        </pc:sldMkLst>
        <pc:spChg chg="mod">
          <ac:chgData name="Benjamin Curl" userId="25a79168-e181-4f60-a5d7-bbf50728e6fe" providerId="ADAL" clId="{D676C430-96FE-4166-8EB1-1351CF2D60D8}" dt="2022-11-03T19:01:11.901" v="3313" actId="20577"/>
          <ac:spMkLst>
            <pc:docMk/>
            <pc:sldMk cId="628846416" sldId="284"/>
            <ac:spMk id="2" creationId="{A693D69B-6502-37C9-1060-4D88918DF69E}"/>
          </ac:spMkLst>
        </pc:spChg>
        <pc:spChg chg="del mod">
          <ac:chgData name="Benjamin Curl" userId="25a79168-e181-4f60-a5d7-bbf50728e6fe" providerId="ADAL" clId="{D676C430-96FE-4166-8EB1-1351CF2D60D8}" dt="2022-11-03T19:02:54.661" v="3332" actId="21"/>
          <ac:spMkLst>
            <pc:docMk/>
            <pc:sldMk cId="628846416" sldId="284"/>
            <ac:spMk id="3" creationId="{F7DCA8A3-2222-246A-1017-AA53E298C86E}"/>
          </ac:spMkLst>
        </pc:spChg>
        <pc:spChg chg="mod">
          <ac:chgData name="Benjamin Curl" userId="25a79168-e181-4f60-a5d7-bbf50728e6fe" providerId="ADAL" clId="{D676C430-96FE-4166-8EB1-1351CF2D60D8}" dt="2022-11-03T19:05:29.869" v="3405" actId="122"/>
          <ac:spMkLst>
            <pc:docMk/>
            <pc:sldMk cId="628846416" sldId="284"/>
            <ac:spMk id="4" creationId="{C803BEBB-359B-D1E1-5A48-E09B3EE5A557}"/>
          </ac:spMkLst>
        </pc:spChg>
        <pc:spChg chg="del mod">
          <ac:chgData name="Benjamin Curl" userId="25a79168-e181-4f60-a5d7-bbf50728e6fe" providerId="ADAL" clId="{D676C430-96FE-4166-8EB1-1351CF2D60D8}" dt="2022-11-03T19:02:58.046" v="3333" actId="21"/>
          <ac:spMkLst>
            <pc:docMk/>
            <pc:sldMk cId="628846416" sldId="284"/>
            <ac:spMk id="5" creationId="{54521C39-CDC5-8D46-49EA-CAB866C2953C}"/>
          </ac:spMkLst>
        </pc:spChg>
        <pc:spChg chg="mod">
          <ac:chgData name="Benjamin Curl" userId="25a79168-e181-4f60-a5d7-bbf50728e6fe" providerId="ADAL" clId="{D676C430-96FE-4166-8EB1-1351CF2D60D8}" dt="2022-11-03T19:05:34.748" v="3406" actId="122"/>
          <ac:spMkLst>
            <pc:docMk/>
            <pc:sldMk cId="628846416" sldId="284"/>
            <ac:spMk id="6" creationId="{8C4EB4F1-9531-4D79-1389-B54102B6DE15}"/>
          </ac:spMkLst>
        </pc:spChg>
        <pc:spChg chg="add del mod">
          <ac:chgData name="Benjamin Curl" userId="25a79168-e181-4f60-a5d7-bbf50728e6fe" providerId="ADAL" clId="{D676C430-96FE-4166-8EB1-1351CF2D60D8}" dt="2022-11-03T19:03:07.380" v="3334" actId="21"/>
          <ac:spMkLst>
            <pc:docMk/>
            <pc:sldMk cId="628846416" sldId="284"/>
            <ac:spMk id="8" creationId="{45CE9245-CF33-0C86-7B38-283399D49A18}"/>
          </ac:spMkLst>
        </pc:spChg>
        <pc:spChg chg="add del mod">
          <ac:chgData name="Benjamin Curl" userId="25a79168-e181-4f60-a5d7-bbf50728e6fe" providerId="ADAL" clId="{D676C430-96FE-4166-8EB1-1351CF2D60D8}" dt="2022-11-03T19:03:10.451" v="3335" actId="21"/>
          <ac:spMkLst>
            <pc:docMk/>
            <pc:sldMk cId="628846416" sldId="284"/>
            <ac:spMk id="10" creationId="{7611B8EB-4AF6-53E7-B82F-A1C81BFD4D7C}"/>
          </ac:spMkLst>
        </pc:spChg>
      </pc:sldChg>
      <pc:sldChg chg="new del">
        <pc:chgData name="Benjamin Curl" userId="25a79168-e181-4f60-a5d7-bbf50728e6fe" providerId="ADAL" clId="{D676C430-96FE-4166-8EB1-1351CF2D60D8}" dt="2022-11-03T19:06:21.059" v="3408" actId="2696"/>
        <pc:sldMkLst>
          <pc:docMk/>
          <pc:sldMk cId="1883552659" sldId="285"/>
        </pc:sldMkLst>
      </pc:sldChg>
      <pc:sldChg chg="addSp modSp new mod setBg">
        <pc:chgData name="Benjamin Curl" userId="25a79168-e181-4f60-a5d7-bbf50728e6fe" providerId="ADAL" clId="{D676C430-96FE-4166-8EB1-1351CF2D60D8}" dt="2022-11-03T19:08:22.973" v="3455" actId="26606"/>
        <pc:sldMkLst>
          <pc:docMk/>
          <pc:sldMk cId="4034319879" sldId="285"/>
        </pc:sldMkLst>
        <pc:spChg chg="mod">
          <ac:chgData name="Benjamin Curl" userId="25a79168-e181-4f60-a5d7-bbf50728e6fe" providerId="ADAL" clId="{D676C430-96FE-4166-8EB1-1351CF2D60D8}" dt="2022-11-03T19:08:22.973" v="3455" actId="26606"/>
          <ac:spMkLst>
            <pc:docMk/>
            <pc:sldMk cId="4034319879" sldId="285"/>
            <ac:spMk id="2" creationId="{A814BCA6-DB31-8FF0-4666-1792AC20248F}"/>
          </ac:spMkLst>
        </pc:spChg>
        <pc:spChg chg="mod">
          <ac:chgData name="Benjamin Curl" userId="25a79168-e181-4f60-a5d7-bbf50728e6fe" providerId="ADAL" clId="{D676C430-96FE-4166-8EB1-1351CF2D60D8}" dt="2022-11-03T19:08:22.973" v="3455" actId="26606"/>
          <ac:spMkLst>
            <pc:docMk/>
            <pc:sldMk cId="4034319879" sldId="285"/>
            <ac:spMk id="3" creationId="{A4770C3E-33D7-A884-88B6-292711BB4B0B}"/>
          </ac:spMkLst>
        </pc:spChg>
        <pc:spChg chg="add">
          <ac:chgData name="Benjamin Curl" userId="25a79168-e181-4f60-a5d7-bbf50728e6fe" providerId="ADAL" clId="{D676C430-96FE-4166-8EB1-1351CF2D60D8}" dt="2022-11-03T19:08:22.973" v="3455" actId="26606"/>
          <ac:spMkLst>
            <pc:docMk/>
            <pc:sldMk cId="4034319879" sldId="285"/>
            <ac:spMk id="8" creationId="{69652D62-ECFB-408E-ABE6-155A644F433D}"/>
          </ac:spMkLst>
        </pc:spChg>
        <pc:spChg chg="add">
          <ac:chgData name="Benjamin Curl" userId="25a79168-e181-4f60-a5d7-bbf50728e6fe" providerId="ADAL" clId="{D676C430-96FE-4166-8EB1-1351CF2D60D8}" dt="2022-11-03T19:08:22.973" v="3455" actId="26606"/>
          <ac:spMkLst>
            <pc:docMk/>
            <pc:sldMk cId="4034319879" sldId="285"/>
            <ac:spMk id="10" creationId="{C1FEA985-924B-4044-8778-32D1E7164C01}"/>
          </ac:spMkLst>
        </pc:spChg>
        <pc:cxnChg chg="add">
          <ac:chgData name="Benjamin Curl" userId="25a79168-e181-4f60-a5d7-bbf50728e6fe" providerId="ADAL" clId="{D676C430-96FE-4166-8EB1-1351CF2D60D8}" dt="2022-11-03T19:08:22.973" v="3455" actId="26606"/>
          <ac:cxnSpMkLst>
            <pc:docMk/>
            <pc:sldMk cId="4034319879" sldId="285"/>
            <ac:cxnSpMk id="12" creationId="{96C7F9CB-BCC3-4648-8DEF-07B0887D87D6}"/>
          </ac:cxnSpMkLst>
        </pc:cxnChg>
      </pc:sldChg>
      <pc:sldChg chg="addSp modSp add mod modAnim">
        <pc:chgData name="Benjamin Curl" userId="25a79168-e181-4f60-a5d7-bbf50728e6fe" providerId="ADAL" clId="{D676C430-96FE-4166-8EB1-1351CF2D60D8}" dt="2022-11-03T20:24:25.461" v="4923" actId="14100"/>
        <pc:sldMkLst>
          <pc:docMk/>
          <pc:sldMk cId="3205435493" sldId="286"/>
        </pc:sldMkLst>
        <pc:spChg chg="mod">
          <ac:chgData name="Benjamin Curl" userId="25a79168-e181-4f60-a5d7-bbf50728e6fe" providerId="ADAL" clId="{D676C430-96FE-4166-8EB1-1351CF2D60D8}" dt="2022-11-03T20:20:31.598" v="4901" actId="20577"/>
          <ac:spMkLst>
            <pc:docMk/>
            <pc:sldMk cId="3205435493" sldId="286"/>
            <ac:spMk id="3" creationId="{A8884DAD-3262-1EDB-1D4B-747DDDE3842B}"/>
          </ac:spMkLst>
        </pc:spChg>
        <pc:picChg chg="add mod">
          <ac:chgData name="Benjamin Curl" userId="25a79168-e181-4f60-a5d7-bbf50728e6fe" providerId="ADAL" clId="{D676C430-96FE-4166-8EB1-1351CF2D60D8}" dt="2022-11-03T20:24:25.461" v="4923" actId="14100"/>
          <ac:picMkLst>
            <pc:docMk/>
            <pc:sldMk cId="3205435493" sldId="286"/>
            <ac:picMk id="5" creationId="{881A4882-0B42-67A6-17F5-19FBCBC71FCE}"/>
          </ac:picMkLst>
        </pc:picChg>
      </pc:sldChg>
      <pc:sldChg chg="modSp add mod">
        <pc:chgData name="Benjamin Curl" userId="25a79168-e181-4f60-a5d7-bbf50728e6fe" providerId="ADAL" clId="{D676C430-96FE-4166-8EB1-1351CF2D60D8}" dt="2022-11-03T20:28:09.320" v="5478" actId="20577"/>
        <pc:sldMkLst>
          <pc:docMk/>
          <pc:sldMk cId="2398228168" sldId="287"/>
        </pc:sldMkLst>
        <pc:spChg chg="mod">
          <ac:chgData name="Benjamin Curl" userId="25a79168-e181-4f60-a5d7-bbf50728e6fe" providerId="ADAL" clId="{D676C430-96FE-4166-8EB1-1351CF2D60D8}" dt="2022-11-03T20:28:09.320" v="5478" actId="20577"/>
          <ac:spMkLst>
            <pc:docMk/>
            <pc:sldMk cId="2398228168" sldId="287"/>
            <ac:spMk id="10" creationId="{0B761976-9F11-DE8B-596E-C33BA65F01C3}"/>
          </ac:spMkLst>
        </pc:spChg>
      </pc:sldChg>
      <pc:sldChg chg="modSp add mod">
        <pc:chgData name="Benjamin Curl" userId="25a79168-e181-4f60-a5d7-bbf50728e6fe" providerId="ADAL" clId="{D676C430-96FE-4166-8EB1-1351CF2D60D8}" dt="2022-11-03T20:34:45.718" v="6439" actId="20577"/>
        <pc:sldMkLst>
          <pc:docMk/>
          <pc:sldMk cId="68674553" sldId="288"/>
        </pc:sldMkLst>
        <pc:spChg chg="mod">
          <ac:chgData name="Benjamin Curl" userId="25a79168-e181-4f60-a5d7-bbf50728e6fe" providerId="ADAL" clId="{D676C430-96FE-4166-8EB1-1351CF2D60D8}" dt="2022-11-03T20:34:45.718" v="6439" actId="20577"/>
          <ac:spMkLst>
            <pc:docMk/>
            <pc:sldMk cId="68674553" sldId="288"/>
            <ac:spMk id="9" creationId="{9CC4A234-AD4C-6C9E-4833-06C196D4084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FF01E-865F-48A6-B595-EC7A5588A98E}"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C6FEE9F6-1A4A-4D36-8B17-F709BB24F400}">
      <dgm:prSet/>
      <dgm:spPr/>
      <dgm:t>
        <a:bodyPr/>
        <a:lstStyle/>
        <a:p>
          <a:r>
            <a:rPr lang="en-US"/>
            <a:t>Introductions</a:t>
          </a:r>
        </a:p>
      </dgm:t>
    </dgm:pt>
    <dgm:pt modelId="{13EFD3A4-DDE0-4147-99F4-EDF8D8BD6924}" type="parTrans" cxnId="{50DE30F7-CDFB-4568-90BC-2DED24AB0ACC}">
      <dgm:prSet/>
      <dgm:spPr/>
      <dgm:t>
        <a:bodyPr/>
        <a:lstStyle/>
        <a:p>
          <a:endParaRPr lang="en-US"/>
        </a:p>
      </dgm:t>
    </dgm:pt>
    <dgm:pt modelId="{1F87F238-55F2-4141-A2DB-586BBAEA8A30}" type="sibTrans" cxnId="{50DE30F7-CDFB-4568-90BC-2DED24AB0ACC}">
      <dgm:prSet/>
      <dgm:spPr/>
      <dgm:t>
        <a:bodyPr/>
        <a:lstStyle/>
        <a:p>
          <a:endParaRPr lang="en-US"/>
        </a:p>
      </dgm:t>
    </dgm:pt>
    <dgm:pt modelId="{4780DB79-E74A-4F05-A6FA-6B19DEAB3E74}">
      <dgm:prSet/>
      <dgm:spPr/>
      <dgm:t>
        <a:bodyPr/>
        <a:lstStyle/>
        <a:p>
          <a:r>
            <a:rPr lang="en-US"/>
            <a:t>What is a Steward?</a:t>
          </a:r>
        </a:p>
      </dgm:t>
    </dgm:pt>
    <dgm:pt modelId="{8C60C611-D336-43C4-AF77-16F9CD4E9907}" type="parTrans" cxnId="{B12836A5-DF7E-4E34-A751-3F1912F754B0}">
      <dgm:prSet/>
      <dgm:spPr/>
      <dgm:t>
        <a:bodyPr/>
        <a:lstStyle/>
        <a:p>
          <a:endParaRPr lang="en-US"/>
        </a:p>
      </dgm:t>
    </dgm:pt>
    <dgm:pt modelId="{AF85A7B4-6E6C-4EC3-AF28-A185A33D80CA}" type="sibTrans" cxnId="{B12836A5-DF7E-4E34-A751-3F1912F754B0}">
      <dgm:prSet/>
      <dgm:spPr/>
      <dgm:t>
        <a:bodyPr/>
        <a:lstStyle/>
        <a:p>
          <a:endParaRPr lang="en-US"/>
        </a:p>
      </dgm:t>
    </dgm:pt>
    <dgm:pt modelId="{057E4403-B593-4BEA-A4EA-F7453DC52063}">
      <dgm:prSet/>
      <dgm:spPr/>
      <dgm:t>
        <a:bodyPr/>
        <a:lstStyle/>
        <a:p>
          <a:r>
            <a:rPr lang="en-US" dirty="0"/>
            <a:t>Roles of a Steward</a:t>
          </a:r>
        </a:p>
      </dgm:t>
    </dgm:pt>
    <dgm:pt modelId="{8A3C8E23-9FAB-4639-9127-35B8F4E079D0}" type="parTrans" cxnId="{A66A5DB1-31BF-4D34-A5C8-9BD54CA0E1FE}">
      <dgm:prSet/>
      <dgm:spPr/>
      <dgm:t>
        <a:bodyPr/>
        <a:lstStyle/>
        <a:p>
          <a:endParaRPr lang="en-US"/>
        </a:p>
      </dgm:t>
    </dgm:pt>
    <dgm:pt modelId="{4B41F754-7354-4E59-81FD-BE5AE999E24D}" type="sibTrans" cxnId="{A66A5DB1-31BF-4D34-A5C8-9BD54CA0E1FE}">
      <dgm:prSet/>
      <dgm:spPr/>
      <dgm:t>
        <a:bodyPr/>
        <a:lstStyle/>
        <a:p>
          <a:endParaRPr lang="en-US"/>
        </a:p>
      </dgm:t>
    </dgm:pt>
    <dgm:pt modelId="{912C38C1-2DBC-4426-9923-9646C3939F26}">
      <dgm:prSet/>
      <dgm:spPr/>
      <dgm:t>
        <a:bodyPr/>
        <a:lstStyle/>
        <a:p>
          <a:r>
            <a:rPr lang="en-US"/>
            <a:t>Distinguishing a Grievance from a Gripe</a:t>
          </a:r>
        </a:p>
      </dgm:t>
    </dgm:pt>
    <dgm:pt modelId="{4717630D-8F45-432C-B494-FE3FEF2FF26E}" type="parTrans" cxnId="{96914741-9518-4832-A4CA-10F5A2398F64}">
      <dgm:prSet/>
      <dgm:spPr/>
      <dgm:t>
        <a:bodyPr/>
        <a:lstStyle/>
        <a:p>
          <a:endParaRPr lang="en-US"/>
        </a:p>
      </dgm:t>
    </dgm:pt>
    <dgm:pt modelId="{427AC84A-C334-491B-9BD1-6196FBA2BE97}" type="sibTrans" cxnId="{96914741-9518-4832-A4CA-10F5A2398F64}">
      <dgm:prSet/>
      <dgm:spPr/>
      <dgm:t>
        <a:bodyPr/>
        <a:lstStyle/>
        <a:p>
          <a:endParaRPr lang="en-US"/>
        </a:p>
      </dgm:t>
    </dgm:pt>
    <dgm:pt modelId="{FC819498-9AD0-4861-8C4A-2C3142252490}">
      <dgm:prSet/>
      <dgm:spPr/>
      <dgm:t>
        <a:bodyPr/>
        <a:lstStyle/>
        <a:p>
          <a:r>
            <a:rPr lang="en-US"/>
            <a:t>Employee Handbook vs. Collective Bargaining Agreement (CBA)</a:t>
          </a:r>
        </a:p>
      </dgm:t>
    </dgm:pt>
    <dgm:pt modelId="{ED578D2E-4DF8-4D58-A00A-2F2A9EA5E7C2}" type="parTrans" cxnId="{739FC654-9B9D-4224-B6FF-1D57497CFD35}">
      <dgm:prSet/>
      <dgm:spPr/>
      <dgm:t>
        <a:bodyPr/>
        <a:lstStyle/>
        <a:p>
          <a:endParaRPr lang="en-US"/>
        </a:p>
      </dgm:t>
    </dgm:pt>
    <dgm:pt modelId="{1853350C-CE6E-4048-B15C-1AC01B62931C}" type="sibTrans" cxnId="{739FC654-9B9D-4224-B6FF-1D57497CFD35}">
      <dgm:prSet/>
      <dgm:spPr/>
      <dgm:t>
        <a:bodyPr/>
        <a:lstStyle/>
        <a:p>
          <a:endParaRPr lang="en-US"/>
        </a:p>
      </dgm:t>
    </dgm:pt>
    <dgm:pt modelId="{3BCF3B78-8B2C-4F83-A06B-081AE94AC600}">
      <dgm:prSet/>
      <dgm:spPr/>
      <dgm:t>
        <a:bodyPr/>
        <a:lstStyle/>
        <a:p>
          <a:r>
            <a:rPr lang="en-US"/>
            <a:t>Knowing Your CBA</a:t>
          </a:r>
        </a:p>
      </dgm:t>
    </dgm:pt>
    <dgm:pt modelId="{7BD5F983-B504-4421-B719-B97FD28D8B9D}" type="parTrans" cxnId="{AFCF7E18-617B-477B-A39F-C3C9893D23DB}">
      <dgm:prSet/>
      <dgm:spPr/>
      <dgm:t>
        <a:bodyPr/>
        <a:lstStyle/>
        <a:p>
          <a:endParaRPr lang="en-US"/>
        </a:p>
      </dgm:t>
    </dgm:pt>
    <dgm:pt modelId="{C2EBEDF8-0134-4D09-8AAB-91DBC935C018}" type="sibTrans" cxnId="{AFCF7E18-617B-477B-A39F-C3C9893D23DB}">
      <dgm:prSet/>
      <dgm:spPr/>
      <dgm:t>
        <a:bodyPr/>
        <a:lstStyle/>
        <a:p>
          <a:endParaRPr lang="en-US"/>
        </a:p>
      </dgm:t>
    </dgm:pt>
    <dgm:pt modelId="{26B01A80-7F30-4D74-8EB9-C74D9EDD4ABD}">
      <dgm:prSet/>
      <dgm:spPr/>
      <dgm:t>
        <a:bodyPr/>
        <a:lstStyle/>
        <a:p>
          <a:r>
            <a:rPr lang="en-US"/>
            <a:t>The First Step in Every Grievance Process</a:t>
          </a:r>
        </a:p>
      </dgm:t>
    </dgm:pt>
    <dgm:pt modelId="{726A33E3-17E2-481C-9B3E-0820E61D49CC}" type="parTrans" cxnId="{175B7F63-5D79-427B-98A8-47E1E2968728}">
      <dgm:prSet/>
      <dgm:spPr/>
      <dgm:t>
        <a:bodyPr/>
        <a:lstStyle/>
        <a:p>
          <a:endParaRPr lang="en-US"/>
        </a:p>
      </dgm:t>
    </dgm:pt>
    <dgm:pt modelId="{9CD5D595-5FD8-4994-A9D0-1824F756471D}" type="sibTrans" cxnId="{175B7F63-5D79-427B-98A8-47E1E2968728}">
      <dgm:prSet/>
      <dgm:spPr/>
      <dgm:t>
        <a:bodyPr/>
        <a:lstStyle/>
        <a:p>
          <a:endParaRPr lang="en-US"/>
        </a:p>
      </dgm:t>
    </dgm:pt>
    <dgm:pt modelId="{47F5E04C-C7B9-4078-8331-11C38336DC98}">
      <dgm:prSet/>
      <dgm:spPr/>
      <dgm:t>
        <a:bodyPr/>
        <a:lstStyle/>
        <a:p>
          <a:r>
            <a:rPr lang="en-US"/>
            <a:t>The Next Steps of the Grievance Process</a:t>
          </a:r>
        </a:p>
      </dgm:t>
    </dgm:pt>
    <dgm:pt modelId="{CC593958-1EF7-41F8-BCAE-835ED9520725}" type="parTrans" cxnId="{2BD64BD8-DA46-4CFE-9F9B-D707C069D7C1}">
      <dgm:prSet/>
      <dgm:spPr/>
      <dgm:t>
        <a:bodyPr/>
        <a:lstStyle/>
        <a:p>
          <a:endParaRPr lang="en-US"/>
        </a:p>
      </dgm:t>
    </dgm:pt>
    <dgm:pt modelId="{0CD0695B-0B43-4EEF-840E-D1E229B28688}" type="sibTrans" cxnId="{2BD64BD8-DA46-4CFE-9F9B-D707C069D7C1}">
      <dgm:prSet/>
      <dgm:spPr/>
      <dgm:t>
        <a:bodyPr/>
        <a:lstStyle/>
        <a:p>
          <a:endParaRPr lang="en-US"/>
        </a:p>
      </dgm:t>
    </dgm:pt>
    <dgm:pt modelId="{3B11C80B-70ED-41A1-9874-66CDB02FF5A0}">
      <dgm:prSet/>
      <dgm:spPr/>
      <dgm:t>
        <a:bodyPr/>
        <a:lstStyle/>
        <a:p>
          <a:r>
            <a:rPr lang="en-US"/>
            <a:t>Grievance Scenarios</a:t>
          </a:r>
        </a:p>
      </dgm:t>
    </dgm:pt>
    <dgm:pt modelId="{6D018B0C-7893-4360-BAD2-09B560F0AF5B}" type="parTrans" cxnId="{D4C94B17-7B70-4EC4-8883-373231F17C53}">
      <dgm:prSet/>
      <dgm:spPr/>
      <dgm:t>
        <a:bodyPr/>
        <a:lstStyle/>
        <a:p>
          <a:endParaRPr lang="en-US"/>
        </a:p>
      </dgm:t>
    </dgm:pt>
    <dgm:pt modelId="{AEAFEC75-84B5-4347-9521-4DB73DA5A586}" type="sibTrans" cxnId="{D4C94B17-7B70-4EC4-8883-373231F17C53}">
      <dgm:prSet/>
      <dgm:spPr/>
      <dgm:t>
        <a:bodyPr/>
        <a:lstStyle/>
        <a:p>
          <a:endParaRPr lang="en-US"/>
        </a:p>
      </dgm:t>
    </dgm:pt>
    <dgm:pt modelId="{8E1A8576-3DBE-46ED-BD43-DB27FA94931C}">
      <dgm:prSet/>
      <dgm:spPr/>
      <dgm:t>
        <a:bodyPr/>
        <a:lstStyle/>
        <a:p>
          <a:r>
            <a:rPr lang="en-US" dirty="0"/>
            <a:t>The Importance of Notes</a:t>
          </a:r>
        </a:p>
      </dgm:t>
    </dgm:pt>
    <dgm:pt modelId="{FC784234-C556-4438-92B4-C92EBF17729C}" type="parTrans" cxnId="{A0592AE2-2520-47A0-9C81-DBDF99D8EBA2}">
      <dgm:prSet/>
      <dgm:spPr/>
      <dgm:t>
        <a:bodyPr/>
        <a:lstStyle/>
        <a:p>
          <a:endParaRPr lang="en-US"/>
        </a:p>
      </dgm:t>
    </dgm:pt>
    <dgm:pt modelId="{31D21A97-301F-4F60-8A75-E2FE9F12EE20}" type="sibTrans" cxnId="{A0592AE2-2520-47A0-9C81-DBDF99D8EBA2}">
      <dgm:prSet/>
      <dgm:spPr/>
      <dgm:t>
        <a:bodyPr/>
        <a:lstStyle/>
        <a:p>
          <a:endParaRPr lang="en-US"/>
        </a:p>
      </dgm:t>
    </dgm:pt>
    <dgm:pt modelId="{678B8263-ACE7-47EB-8226-CD1EACCD414D}" type="pres">
      <dgm:prSet presAssocID="{BB1FF01E-865F-48A6-B595-EC7A5588A98E}" presName="vert0" presStyleCnt="0">
        <dgm:presLayoutVars>
          <dgm:dir/>
          <dgm:animOne val="branch"/>
          <dgm:animLvl val="lvl"/>
        </dgm:presLayoutVars>
      </dgm:prSet>
      <dgm:spPr/>
    </dgm:pt>
    <dgm:pt modelId="{BD1208D3-D583-4595-B227-51E8387CC294}" type="pres">
      <dgm:prSet presAssocID="{C6FEE9F6-1A4A-4D36-8B17-F709BB24F400}" presName="thickLine" presStyleLbl="alignNode1" presStyleIdx="0" presStyleCnt="10"/>
      <dgm:spPr/>
    </dgm:pt>
    <dgm:pt modelId="{48AEA995-D361-4A38-BAEE-2A7CDA7D73A1}" type="pres">
      <dgm:prSet presAssocID="{C6FEE9F6-1A4A-4D36-8B17-F709BB24F400}" presName="horz1" presStyleCnt="0"/>
      <dgm:spPr/>
    </dgm:pt>
    <dgm:pt modelId="{331391A5-3BE0-493A-9E54-C8EB0BA18BA7}" type="pres">
      <dgm:prSet presAssocID="{C6FEE9F6-1A4A-4D36-8B17-F709BB24F400}" presName="tx1" presStyleLbl="revTx" presStyleIdx="0" presStyleCnt="10"/>
      <dgm:spPr/>
    </dgm:pt>
    <dgm:pt modelId="{DF9DEE33-65A1-4354-9188-584D427EE87C}" type="pres">
      <dgm:prSet presAssocID="{C6FEE9F6-1A4A-4D36-8B17-F709BB24F400}" presName="vert1" presStyleCnt="0"/>
      <dgm:spPr/>
    </dgm:pt>
    <dgm:pt modelId="{237BB3F4-505E-458A-9A52-19238E0673CE}" type="pres">
      <dgm:prSet presAssocID="{4780DB79-E74A-4F05-A6FA-6B19DEAB3E74}" presName="thickLine" presStyleLbl="alignNode1" presStyleIdx="1" presStyleCnt="10"/>
      <dgm:spPr/>
    </dgm:pt>
    <dgm:pt modelId="{B44E94A0-7A9C-4A50-9027-D58A9D7C8EE9}" type="pres">
      <dgm:prSet presAssocID="{4780DB79-E74A-4F05-A6FA-6B19DEAB3E74}" presName="horz1" presStyleCnt="0"/>
      <dgm:spPr/>
    </dgm:pt>
    <dgm:pt modelId="{1DDEDC98-56C9-4F5A-A7C1-A79166B5E8F4}" type="pres">
      <dgm:prSet presAssocID="{4780DB79-E74A-4F05-A6FA-6B19DEAB3E74}" presName="tx1" presStyleLbl="revTx" presStyleIdx="1" presStyleCnt="10"/>
      <dgm:spPr/>
    </dgm:pt>
    <dgm:pt modelId="{E51183C0-5D60-4446-B4F4-0A117074AD4A}" type="pres">
      <dgm:prSet presAssocID="{4780DB79-E74A-4F05-A6FA-6B19DEAB3E74}" presName="vert1" presStyleCnt="0"/>
      <dgm:spPr/>
    </dgm:pt>
    <dgm:pt modelId="{212123AC-02F0-4022-8EB6-2323EBE1C729}" type="pres">
      <dgm:prSet presAssocID="{057E4403-B593-4BEA-A4EA-F7453DC52063}" presName="thickLine" presStyleLbl="alignNode1" presStyleIdx="2" presStyleCnt="10"/>
      <dgm:spPr/>
    </dgm:pt>
    <dgm:pt modelId="{AAA15B39-3B17-460D-A843-EB7A9B625195}" type="pres">
      <dgm:prSet presAssocID="{057E4403-B593-4BEA-A4EA-F7453DC52063}" presName="horz1" presStyleCnt="0"/>
      <dgm:spPr/>
    </dgm:pt>
    <dgm:pt modelId="{E593D71F-B77B-40E6-AF06-B2E864A44358}" type="pres">
      <dgm:prSet presAssocID="{057E4403-B593-4BEA-A4EA-F7453DC52063}" presName="tx1" presStyleLbl="revTx" presStyleIdx="2" presStyleCnt="10"/>
      <dgm:spPr/>
    </dgm:pt>
    <dgm:pt modelId="{29E5D399-61D1-4CC0-9674-52B909F376B2}" type="pres">
      <dgm:prSet presAssocID="{057E4403-B593-4BEA-A4EA-F7453DC52063}" presName="vert1" presStyleCnt="0"/>
      <dgm:spPr/>
    </dgm:pt>
    <dgm:pt modelId="{F323FFE0-5B19-4DEC-9143-4BE5D6FB7E69}" type="pres">
      <dgm:prSet presAssocID="{912C38C1-2DBC-4426-9923-9646C3939F26}" presName="thickLine" presStyleLbl="alignNode1" presStyleIdx="3" presStyleCnt="10"/>
      <dgm:spPr/>
    </dgm:pt>
    <dgm:pt modelId="{DF4C4D3A-9D1E-4903-95C6-2315FA3DEF39}" type="pres">
      <dgm:prSet presAssocID="{912C38C1-2DBC-4426-9923-9646C3939F26}" presName="horz1" presStyleCnt="0"/>
      <dgm:spPr/>
    </dgm:pt>
    <dgm:pt modelId="{14B548E3-2C7D-44BA-BB42-AAFA2CC64907}" type="pres">
      <dgm:prSet presAssocID="{912C38C1-2DBC-4426-9923-9646C3939F26}" presName="tx1" presStyleLbl="revTx" presStyleIdx="3" presStyleCnt="10"/>
      <dgm:spPr/>
    </dgm:pt>
    <dgm:pt modelId="{C0D16B3B-84F2-4F46-ABBA-4B3478DEE0E3}" type="pres">
      <dgm:prSet presAssocID="{912C38C1-2DBC-4426-9923-9646C3939F26}" presName="vert1" presStyleCnt="0"/>
      <dgm:spPr/>
    </dgm:pt>
    <dgm:pt modelId="{9524B968-3DC4-47CE-93F6-37EAE5A4C779}" type="pres">
      <dgm:prSet presAssocID="{FC819498-9AD0-4861-8C4A-2C3142252490}" presName="thickLine" presStyleLbl="alignNode1" presStyleIdx="4" presStyleCnt="10"/>
      <dgm:spPr/>
    </dgm:pt>
    <dgm:pt modelId="{1728F7C9-A871-494B-A09C-F633AF4C422D}" type="pres">
      <dgm:prSet presAssocID="{FC819498-9AD0-4861-8C4A-2C3142252490}" presName="horz1" presStyleCnt="0"/>
      <dgm:spPr/>
    </dgm:pt>
    <dgm:pt modelId="{1A9884A2-19F7-4AA1-B65D-FB09E5643F1E}" type="pres">
      <dgm:prSet presAssocID="{FC819498-9AD0-4861-8C4A-2C3142252490}" presName="tx1" presStyleLbl="revTx" presStyleIdx="4" presStyleCnt="10"/>
      <dgm:spPr/>
    </dgm:pt>
    <dgm:pt modelId="{4900DFB2-DE21-45C5-9BA7-39BD8E60CFC4}" type="pres">
      <dgm:prSet presAssocID="{FC819498-9AD0-4861-8C4A-2C3142252490}" presName="vert1" presStyleCnt="0"/>
      <dgm:spPr/>
    </dgm:pt>
    <dgm:pt modelId="{017A43DE-EB13-4073-8832-505A7053E015}" type="pres">
      <dgm:prSet presAssocID="{3BCF3B78-8B2C-4F83-A06B-081AE94AC600}" presName="thickLine" presStyleLbl="alignNode1" presStyleIdx="5" presStyleCnt="10"/>
      <dgm:spPr/>
    </dgm:pt>
    <dgm:pt modelId="{06D72D1C-BC11-449D-BC9E-3C6FF0397687}" type="pres">
      <dgm:prSet presAssocID="{3BCF3B78-8B2C-4F83-A06B-081AE94AC600}" presName="horz1" presStyleCnt="0"/>
      <dgm:spPr/>
    </dgm:pt>
    <dgm:pt modelId="{12E2BE5E-47F2-43D0-A7D7-9E0062ED6A68}" type="pres">
      <dgm:prSet presAssocID="{3BCF3B78-8B2C-4F83-A06B-081AE94AC600}" presName="tx1" presStyleLbl="revTx" presStyleIdx="5" presStyleCnt="10"/>
      <dgm:spPr/>
    </dgm:pt>
    <dgm:pt modelId="{BD305CBD-0B9D-48FC-A2FC-9AEFB34AF909}" type="pres">
      <dgm:prSet presAssocID="{3BCF3B78-8B2C-4F83-A06B-081AE94AC600}" presName="vert1" presStyleCnt="0"/>
      <dgm:spPr/>
    </dgm:pt>
    <dgm:pt modelId="{2CA6DD68-6105-4612-8502-76617F5F9EEE}" type="pres">
      <dgm:prSet presAssocID="{26B01A80-7F30-4D74-8EB9-C74D9EDD4ABD}" presName="thickLine" presStyleLbl="alignNode1" presStyleIdx="6" presStyleCnt="10"/>
      <dgm:spPr/>
    </dgm:pt>
    <dgm:pt modelId="{C3F570A8-BABA-4BB6-B633-03D77CD132DF}" type="pres">
      <dgm:prSet presAssocID="{26B01A80-7F30-4D74-8EB9-C74D9EDD4ABD}" presName="horz1" presStyleCnt="0"/>
      <dgm:spPr/>
    </dgm:pt>
    <dgm:pt modelId="{B1EAA5E0-90A5-477F-98B1-2E5F8AD5E83D}" type="pres">
      <dgm:prSet presAssocID="{26B01A80-7F30-4D74-8EB9-C74D9EDD4ABD}" presName="tx1" presStyleLbl="revTx" presStyleIdx="6" presStyleCnt="10"/>
      <dgm:spPr/>
    </dgm:pt>
    <dgm:pt modelId="{A35D4405-86EE-483D-B3D3-69AA5310FED7}" type="pres">
      <dgm:prSet presAssocID="{26B01A80-7F30-4D74-8EB9-C74D9EDD4ABD}" presName="vert1" presStyleCnt="0"/>
      <dgm:spPr/>
    </dgm:pt>
    <dgm:pt modelId="{F29A2716-6F3A-4795-9B82-47D6F68D6FE4}" type="pres">
      <dgm:prSet presAssocID="{47F5E04C-C7B9-4078-8331-11C38336DC98}" presName="thickLine" presStyleLbl="alignNode1" presStyleIdx="7" presStyleCnt="10"/>
      <dgm:spPr/>
    </dgm:pt>
    <dgm:pt modelId="{57A07C92-5BC0-41DF-B3A7-3B788B529356}" type="pres">
      <dgm:prSet presAssocID="{47F5E04C-C7B9-4078-8331-11C38336DC98}" presName="horz1" presStyleCnt="0"/>
      <dgm:spPr/>
    </dgm:pt>
    <dgm:pt modelId="{399FB8D4-81BC-44B6-B8C4-882CFC92956E}" type="pres">
      <dgm:prSet presAssocID="{47F5E04C-C7B9-4078-8331-11C38336DC98}" presName="tx1" presStyleLbl="revTx" presStyleIdx="7" presStyleCnt="10"/>
      <dgm:spPr/>
    </dgm:pt>
    <dgm:pt modelId="{271D5073-F770-46F3-80BF-14F81B2E1A4B}" type="pres">
      <dgm:prSet presAssocID="{47F5E04C-C7B9-4078-8331-11C38336DC98}" presName="vert1" presStyleCnt="0"/>
      <dgm:spPr/>
    </dgm:pt>
    <dgm:pt modelId="{D8D3B0B4-1523-4DFE-AB29-F5D2C76325EA}" type="pres">
      <dgm:prSet presAssocID="{3B11C80B-70ED-41A1-9874-66CDB02FF5A0}" presName="thickLine" presStyleLbl="alignNode1" presStyleIdx="8" presStyleCnt="10"/>
      <dgm:spPr/>
    </dgm:pt>
    <dgm:pt modelId="{8FE47DF0-AF2D-4B0B-91EF-6AA0779C211C}" type="pres">
      <dgm:prSet presAssocID="{3B11C80B-70ED-41A1-9874-66CDB02FF5A0}" presName="horz1" presStyleCnt="0"/>
      <dgm:spPr/>
    </dgm:pt>
    <dgm:pt modelId="{4585DF16-C757-454A-83FC-46B325F09918}" type="pres">
      <dgm:prSet presAssocID="{3B11C80B-70ED-41A1-9874-66CDB02FF5A0}" presName="tx1" presStyleLbl="revTx" presStyleIdx="8" presStyleCnt="10"/>
      <dgm:spPr/>
    </dgm:pt>
    <dgm:pt modelId="{477D5F7E-E7CA-4818-A52E-39ECA69C7C22}" type="pres">
      <dgm:prSet presAssocID="{3B11C80B-70ED-41A1-9874-66CDB02FF5A0}" presName="vert1" presStyleCnt="0"/>
      <dgm:spPr/>
    </dgm:pt>
    <dgm:pt modelId="{CCC9FFE5-50B7-43EA-A7D3-A2D21BA2F110}" type="pres">
      <dgm:prSet presAssocID="{8E1A8576-3DBE-46ED-BD43-DB27FA94931C}" presName="thickLine" presStyleLbl="alignNode1" presStyleIdx="9" presStyleCnt="10"/>
      <dgm:spPr/>
    </dgm:pt>
    <dgm:pt modelId="{D602FE33-9ABF-4C7B-B4A5-D93B23CBF73D}" type="pres">
      <dgm:prSet presAssocID="{8E1A8576-3DBE-46ED-BD43-DB27FA94931C}" presName="horz1" presStyleCnt="0"/>
      <dgm:spPr/>
    </dgm:pt>
    <dgm:pt modelId="{1F0F24C6-3ABF-4440-8139-D179D8B9CF61}" type="pres">
      <dgm:prSet presAssocID="{8E1A8576-3DBE-46ED-BD43-DB27FA94931C}" presName="tx1" presStyleLbl="revTx" presStyleIdx="9" presStyleCnt="10"/>
      <dgm:spPr/>
    </dgm:pt>
    <dgm:pt modelId="{6AEF741F-7C8E-44EC-A25A-EC76A0745165}" type="pres">
      <dgm:prSet presAssocID="{8E1A8576-3DBE-46ED-BD43-DB27FA94931C}" presName="vert1" presStyleCnt="0"/>
      <dgm:spPr/>
    </dgm:pt>
  </dgm:ptLst>
  <dgm:cxnLst>
    <dgm:cxn modelId="{D4C94B17-7B70-4EC4-8883-373231F17C53}" srcId="{BB1FF01E-865F-48A6-B595-EC7A5588A98E}" destId="{3B11C80B-70ED-41A1-9874-66CDB02FF5A0}" srcOrd="8" destOrd="0" parTransId="{6D018B0C-7893-4360-BAD2-09B560F0AF5B}" sibTransId="{AEAFEC75-84B5-4347-9521-4DB73DA5A586}"/>
    <dgm:cxn modelId="{AFCF7E18-617B-477B-A39F-C3C9893D23DB}" srcId="{BB1FF01E-865F-48A6-B595-EC7A5588A98E}" destId="{3BCF3B78-8B2C-4F83-A06B-081AE94AC600}" srcOrd="5" destOrd="0" parTransId="{7BD5F983-B504-4421-B719-B97FD28D8B9D}" sibTransId="{C2EBEDF8-0134-4D09-8AAB-91DBC935C018}"/>
    <dgm:cxn modelId="{927EB81E-623A-418F-9336-75BFE2CD0C5E}" type="presOf" srcId="{8E1A8576-3DBE-46ED-BD43-DB27FA94931C}" destId="{1F0F24C6-3ABF-4440-8139-D179D8B9CF61}" srcOrd="0" destOrd="0" presId="urn:microsoft.com/office/officeart/2008/layout/LinedList"/>
    <dgm:cxn modelId="{76F96C21-FAF6-4639-9F52-555053BFEC9C}" type="presOf" srcId="{BB1FF01E-865F-48A6-B595-EC7A5588A98E}" destId="{678B8263-ACE7-47EB-8226-CD1EACCD414D}" srcOrd="0" destOrd="0" presId="urn:microsoft.com/office/officeart/2008/layout/LinedList"/>
    <dgm:cxn modelId="{F74F5B34-6DD6-4477-B1B0-28AF6F2F03B4}" type="presOf" srcId="{057E4403-B593-4BEA-A4EA-F7453DC52063}" destId="{E593D71F-B77B-40E6-AF06-B2E864A44358}" srcOrd="0" destOrd="0" presId="urn:microsoft.com/office/officeart/2008/layout/LinedList"/>
    <dgm:cxn modelId="{96914741-9518-4832-A4CA-10F5A2398F64}" srcId="{BB1FF01E-865F-48A6-B595-EC7A5588A98E}" destId="{912C38C1-2DBC-4426-9923-9646C3939F26}" srcOrd="3" destOrd="0" parTransId="{4717630D-8F45-432C-B494-FE3FEF2FF26E}" sibTransId="{427AC84A-C334-491B-9BD1-6196FBA2BE97}"/>
    <dgm:cxn modelId="{175B7F63-5D79-427B-98A8-47E1E2968728}" srcId="{BB1FF01E-865F-48A6-B595-EC7A5588A98E}" destId="{26B01A80-7F30-4D74-8EB9-C74D9EDD4ABD}" srcOrd="6" destOrd="0" parTransId="{726A33E3-17E2-481C-9B3E-0820E61D49CC}" sibTransId="{9CD5D595-5FD8-4994-A9D0-1824F756471D}"/>
    <dgm:cxn modelId="{DAD76C47-B59C-4053-BAE7-6CED815AF4D0}" type="presOf" srcId="{C6FEE9F6-1A4A-4D36-8B17-F709BB24F400}" destId="{331391A5-3BE0-493A-9E54-C8EB0BA18BA7}" srcOrd="0" destOrd="0" presId="urn:microsoft.com/office/officeart/2008/layout/LinedList"/>
    <dgm:cxn modelId="{460B8C6A-445E-4A2B-8447-0E11E92AA045}" type="presOf" srcId="{912C38C1-2DBC-4426-9923-9646C3939F26}" destId="{14B548E3-2C7D-44BA-BB42-AAFA2CC64907}" srcOrd="0" destOrd="0" presId="urn:microsoft.com/office/officeart/2008/layout/LinedList"/>
    <dgm:cxn modelId="{739FC654-9B9D-4224-B6FF-1D57497CFD35}" srcId="{BB1FF01E-865F-48A6-B595-EC7A5588A98E}" destId="{FC819498-9AD0-4861-8C4A-2C3142252490}" srcOrd="4" destOrd="0" parTransId="{ED578D2E-4DF8-4D58-A00A-2F2A9EA5E7C2}" sibTransId="{1853350C-CE6E-4048-B15C-1AC01B62931C}"/>
    <dgm:cxn modelId="{55B6A78D-EFBC-4497-B770-556E1B7A074B}" type="presOf" srcId="{3B11C80B-70ED-41A1-9874-66CDB02FF5A0}" destId="{4585DF16-C757-454A-83FC-46B325F09918}" srcOrd="0" destOrd="0" presId="urn:microsoft.com/office/officeart/2008/layout/LinedList"/>
    <dgm:cxn modelId="{1FA6B791-A1CC-451F-94E7-2A2C8B437F1F}" type="presOf" srcId="{FC819498-9AD0-4861-8C4A-2C3142252490}" destId="{1A9884A2-19F7-4AA1-B65D-FB09E5643F1E}" srcOrd="0" destOrd="0" presId="urn:microsoft.com/office/officeart/2008/layout/LinedList"/>
    <dgm:cxn modelId="{6725ECA0-1742-4EE6-91C3-77919BA8F701}" type="presOf" srcId="{4780DB79-E74A-4F05-A6FA-6B19DEAB3E74}" destId="{1DDEDC98-56C9-4F5A-A7C1-A79166B5E8F4}" srcOrd="0" destOrd="0" presId="urn:microsoft.com/office/officeart/2008/layout/LinedList"/>
    <dgm:cxn modelId="{AA7CAEA2-F557-4D39-8B64-19CF2B82E8CD}" type="presOf" srcId="{47F5E04C-C7B9-4078-8331-11C38336DC98}" destId="{399FB8D4-81BC-44B6-B8C4-882CFC92956E}" srcOrd="0" destOrd="0" presId="urn:microsoft.com/office/officeart/2008/layout/LinedList"/>
    <dgm:cxn modelId="{B12836A5-DF7E-4E34-A751-3F1912F754B0}" srcId="{BB1FF01E-865F-48A6-B595-EC7A5588A98E}" destId="{4780DB79-E74A-4F05-A6FA-6B19DEAB3E74}" srcOrd="1" destOrd="0" parTransId="{8C60C611-D336-43C4-AF77-16F9CD4E9907}" sibTransId="{AF85A7B4-6E6C-4EC3-AF28-A185A33D80CA}"/>
    <dgm:cxn modelId="{C7F358A9-ECA7-4870-B70E-1CCBEF6C5989}" type="presOf" srcId="{26B01A80-7F30-4D74-8EB9-C74D9EDD4ABD}" destId="{B1EAA5E0-90A5-477F-98B1-2E5F8AD5E83D}" srcOrd="0" destOrd="0" presId="urn:microsoft.com/office/officeart/2008/layout/LinedList"/>
    <dgm:cxn modelId="{B4DD23B0-CB20-4160-B25D-72D009CB2EE1}" type="presOf" srcId="{3BCF3B78-8B2C-4F83-A06B-081AE94AC600}" destId="{12E2BE5E-47F2-43D0-A7D7-9E0062ED6A68}" srcOrd="0" destOrd="0" presId="urn:microsoft.com/office/officeart/2008/layout/LinedList"/>
    <dgm:cxn modelId="{A66A5DB1-31BF-4D34-A5C8-9BD54CA0E1FE}" srcId="{BB1FF01E-865F-48A6-B595-EC7A5588A98E}" destId="{057E4403-B593-4BEA-A4EA-F7453DC52063}" srcOrd="2" destOrd="0" parTransId="{8A3C8E23-9FAB-4639-9127-35B8F4E079D0}" sibTransId="{4B41F754-7354-4E59-81FD-BE5AE999E24D}"/>
    <dgm:cxn modelId="{2BD64BD8-DA46-4CFE-9F9B-D707C069D7C1}" srcId="{BB1FF01E-865F-48A6-B595-EC7A5588A98E}" destId="{47F5E04C-C7B9-4078-8331-11C38336DC98}" srcOrd="7" destOrd="0" parTransId="{CC593958-1EF7-41F8-BCAE-835ED9520725}" sibTransId="{0CD0695B-0B43-4EEF-840E-D1E229B28688}"/>
    <dgm:cxn modelId="{A0592AE2-2520-47A0-9C81-DBDF99D8EBA2}" srcId="{BB1FF01E-865F-48A6-B595-EC7A5588A98E}" destId="{8E1A8576-3DBE-46ED-BD43-DB27FA94931C}" srcOrd="9" destOrd="0" parTransId="{FC784234-C556-4438-92B4-C92EBF17729C}" sibTransId="{31D21A97-301F-4F60-8A75-E2FE9F12EE20}"/>
    <dgm:cxn modelId="{50DE30F7-CDFB-4568-90BC-2DED24AB0ACC}" srcId="{BB1FF01E-865F-48A6-B595-EC7A5588A98E}" destId="{C6FEE9F6-1A4A-4D36-8B17-F709BB24F400}" srcOrd="0" destOrd="0" parTransId="{13EFD3A4-DDE0-4147-99F4-EDF8D8BD6924}" sibTransId="{1F87F238-55F2-4141-A2DB-586BBAEA8A30}"/>
    <dgm:cxn modelId="{A3FDCADD-9DC1-4A0F-AFA7-C11975397D89}" type="presParOf" srcId="{678B8263-ACE7-47EB-8226-CD1EACCD414D}" destId="{BD1208D3-D583-4595-B227-51E8387CC294}" srcOrd="0" destOrd="0" presId="urn:microsoft.com/office/officeart/2008/layout/LinedList"/>
    <dgm:cxn modelId="{39D9D855-1A6B-4EFB-A559-36E6A8C5B19F}" type="presParOf" srcId="{678B8263-ACE7-47EB-8226-CD1EACCD414D}" destId="{48AEA995-D361-4A38-BAEE-2A7CDA7D73A1}" srcOrd="1" destOrd="0" presId="urn:microsoft.com/office/officeart/2008/layout/LinedList"/>
    <dgm:cxn modelId="{8CD4E0D4-E7C1-41D0-A7D1-C7494B7CE53B}" type="presParOf" srcId="{48AEA995-D361-4A38-BAEE-2A7CDA7D73A1}" destId="{331391A5-3BE0-493A-9E54-C8EB0BA18BA7}" srcOrd="0" destOrd="0" presId="urn:microsoft.com/office/officeart/2008/layout/LinedList"/>
    <dgm:cxn modelId="{07ABBB72-FA48-41F2-BF76-1C78F2343C0D}" type="presParOf" srcId="{48AEA995-D361-4A38-BAEE-2A7CDA7D73A1}" destId="{DF9DEE33-65A1-4354-9188-584D427EE87C}" srcOrd="1" destOrd="0" presId="urn:microsoft.com/office/officeart/2008/layout/LinedList"/>
    <dgm:cxn modelId="{6C174D5A-B7FB-40AC-8CA6-3027CF447C12}" type="presParOf" srcId="{678B8263-ACE7-47EB-8226-CD1EACCD414D}" destId="{237BB3F4-505E-458A-9A52-19238E0673CE}" srcOrd="2" destOrd="0" presId="urn:microsoft.com/office/officeart/2008/layout/LinedList"/>
    <dgm:cxn modelId="{2705E57D-FDF8-4F84-A164-FBF11CC951A8}" type="presParOf" srcId="{678B8263-ACE7-47EB-8226-CD1EACCD414D}" destId="{B44E94A0-7A9C-4A50-9027-D58A9D7C8EE9}" srcOrd="3" destOrd="0" presId="urn:microsoft.com/office/officeart/2008/layout/LinedList"/>
    <dgm:cxn modelId="{9ED6F424-8C58-4F7B-AD2A-23BCFC68C357}" type="presParOf" srcId="{B44E94A0-7A9C-4A50-9027-D58A9D7C8EE9}" destId="{1DDEDC98-56C9-4F5A-A7C1-A79166B5E8F4}" srcOrd="0" destOrd="0" presId="urn:microsoft.com/office/officeart/2008/layout/LinedList"/>
    <dgm:cxn modelId="{ED1ADD75-959C-47B2-9482-9C6326CCE87B}" type="presParOf" srcId="{B44E94A0-7A9C-4A50-9027-D58A9D7C8EE9}" destId="{E51183C0-5D60-4446-B4F4-0A117074AD4A}" srcOrd="1" destOrd="0" presId="urn:microsoft.com/office/officeart/2008/layout/LinedList"/>
    <dgm:cxn modelId="{51A41357-FA2D-4E07-852B-78B349A34B3A}" type="presParOf" srcId="{678B8263-ACE7-47EB-8226-CD1EACCD414D}" destId="{212123AC-02F0-4022-8EB6-2323EBE1C729}" srcOrd="4" destOrd="0" presId="urn:microsoft.com/office/officeart/2008/layout/LinedList"/>
    <dgm:cxn modelId="{05AFFBCC-6422-43E7-8703-82B21628EF1A}" type="presParOf" srcId="{678B8263-ACE7-47EB-8226-CD1EACCD414D}" destId="{AAA15B39-3B17-460D-A843-EB7A9B625195}" srcOrd="5" destOrd="0" presId="urn:microsoft.com/office/officeart/2008/layout/LinedList"/>
    <dgm:cxn modelId="{FC9CB9D9-6687-45EC-8519-2B0CCDF759A7}" type="presParOf" srcId="{AAA15B39-3B17-460D-A843-EB7A9B625195}" destId="{E593D71F-B77B-40E6-AF06-B2E864A44358}" srcOrd="0" destOrd="0" presId="urn:microsoft.com/office/officeart/2008/layout/LinedList"/>
    <dgm:cxn modelId="{B4A55297-D153-4464-A493-F0446CEAF9E1}" type="presParOf" srcId="{AAA15B39-3B17-460D-A843-EB7A9B625195}" destId="{29E5D399-61D1-4CC0-9674-52B909F376B2}" srcOrd="1" destOrd="0" presId="urn:microsoft.com/office/officeart/2008/layout/LinedList"/>
    <dgm:cxn modelId="{8A723FEB-21F2-4348-B056-187A60363974}" type="presParOf" srcId="{678B8263-ACE7-47EB-8226-CD1EACCD414D}" destId="{F323FFE0-5B19-4DEC-9143-4BE5D6FB7E69}" srcOrd="6" destOrd="0" presId="urn:microsoft.com/office/officeart/2008/layout/LinedList"/>
    <dgm:cxn modelId="{8F1D9B45-9F62-4B90-A8AF-E43ECE2731F1}" type="presParOf" srcId="{678B8263-ACE7-47EB-8226-CD1EACCD414D}" destId="{DF4C4D3A-9D1E-4903-95C6-2315FA3DEF39}" srcOrd="7" destOrd="0" presId="urn:microsoft.com/office/officeart/2008/layout/LinedList"/>
    <dgm:cxn modelId="{06DE5570-DE07-49BC-B27A-C7EDDA5BD79D}" type="presParOf" srcId="{DF4C4D3A-9D1E-4903-95C6-2315FA3DEF39}" destId="{14B548E3-2C7D-44BA-BB42-AAFA2CC64907}" srcOrd="0" destOrd="0" presId="urn:microsoft.com/office/officeart/2008/layout/LinedList"/>
    <dgm:cxn modelId="{BF9E4B41-F8AA-447C-91CD-0B0A9805BB26}" type="presParOf" srcId="{DF4C4D3A-9D1E-4903-95C6-2315FA3DEF39}" destId="{C0D16B3B-84F2-4F46-ABBA-4B3478DEE0E3}" srcOrd="1" destOrd="0" presId="urn:microsoft.com/office/officeart/2008/layout/LinedList"/>
    <dgm:cxn modelId="{ED66E150-AED5-4F6A-BA62-EF130A700EAC}" type="presParOf" srcId="{678B8263-ACE7-47EB-8226-CD1EACCD414D}" destId="{9524B968-3DC4-47CE-93F6-37EAE5A4C779}" srcOrd="8" destOrd="0" presId="urn:microsoft.com/office/officeart/2008/layout/LinedList"/>
    <dgm:cxn modelId="{CAF5D1AB-5441-48DD-B440-D240C43F463D}" type="presParOf" srcId="{678B8263-ACE7-47EB-8226-CD1EACCD414D}" destId="{1728F7C9-A871-494B-A09C-F633AF4C422D}" srcOrd="9" destOrd="0" presId="urn:microsoft.com/office/officeart/2008/layout/LinedList"/>
    <dgm:cxn modelId="{B31D5A4B-C093-4890-A73D-510B62F8FA5F}" type="presParOf" srcId="{1728F7C9-A871-494B-A09C-F633AF4C422D}" destId="{1A9884A2-19F7-4AA1-B65D-FB09E5643F1E}" srcOrd="0" destOrd="0" presId="urn:microsoft.com/office/officeart/2008/layout/LinedList"/>
    <dgm:cxn modelId="{FE365241-6F57-4ED9-A888-B156A45A0C25}" type="presParOf" srcId="{1728F7C9-A871-494B-A09C-F633AF4C422D}" destId="{4900DFB2-DE21-45C5-9BA7-39BD8E60CFC4}" srcOrd="1" destOrd="0" presId="urn:microsoft.com/office/officeart/2008/layout/LinedList"/>
    <dgm:cxn modelId="{C06743BE-7087-4DE3-BDB1-01D98B11CFAC}" type="presParOf" srcId="{678B8263-ACE7-47EB-8226-CD1EACCD414D}" destId="{017A43DE-EB13-4073-8832-505A7053E015}" srcOrd="10" destOrd="0" presId="urn:microsoft.com/office/officeart/2008/layout/LinedList"/>
    <dgm:cxn modelId="{0CD6E097-FA92-48FB-88DE-A63E9C46101C}" type="presParOf" srcId="{678B8263-ACE7-47EB-8226-CD1EACCD414D}" destId="{06D72D1C-BC11-449D-BC9E-3C6FF0397687}" srcOrd="11" destOrd="0" presId="urn:microsoft.com/office/officeart/2008/layout/LinedList"/>
    <dgm:cxn modelId="{7D8C5AB4-5548-4001-AA8C-90127AAFF1F9}" type="presParOf" srcId="{06D72D1C-BC11-449D-BC9E-3C6FF0397687}" destId="{12E2BE5E-47F2-43D0-A7D7-9E0062ED6A68}" srcOrd="0" destOrd="0" presId="urn:microsoft.com/office/officeart/2008/layout/LinedList"/>
    <dgm:cxn modelId="{595D354C-AFC6-4B33-9E6A-99E2E9E80EFD}" type="presParOf" srcId="{06D72D1C-BC11-449D-BC9E-3C6FF0397687}" destId="{BD305CBD-0B9D-48FC-A2FC-9AEFB34AF909}" srcOrd="1" destOrd="0" presId="urn:microsoft.com/office/officeart/2008/layout/LinedList"/>
    <dgm:cxn modelId="{3E0CBAD0-6E3E-4FE9-9DCC-7715242AA46C}" type="presParOf" srcId="{678B8263-ACE7-47EB-8226-CD1EACCD414D}" destId="{2CA6DD68-6105-4612-8502-76617F5F9EEE}" srcOrd="12" destOrd="0" presId="urn:microsoft.com/office/officeart/2008/layout/LinedList"/>
    <dgm:cxn modelId="{EC5EF78F-4320-4F79-9C56-2359E8B66F10}" type="presParOf" srcId="{678B8263-ACE7-47EB-8226-CD1EACCD414D}" destId="{C3F570A8-BABA-4BB6-B633-03D77CD132DF}" srcOrd="13" destOrd="0" presId="urn:microsoft.com/office/officeart/2008/layout/LinedList"/>
    <dgm:cxn modelId="{099A8C05-A2FC-492E-8C53-A5DE0614B45B}" type="presParOf" srcId="{C3F570A8-BABA-4BB6-B633-03D77CD132DF}" destId="{B1EAA5E0-90A5-477F-98B1-2E5F8AD5E83D}" srcOrd="0" destOrd="0" presId="urn:microsoft.com/office/officeart/2008/layout/LinedList"/>
    <dgm:cxn modelId="{0F9D0AD0-EDC0-49C1-AB10-238ACF26EB31}" type="presParOf" srcId="{C3F570A8-BABA-4BB6-B633-03D77CD132DF}" destId="{A35D4405-86EE-483D-B3D3-69AA5310FED7}" srcOrd="1" destOrd="0" presId="urn:microsoft.com/office/officeart/2008/layout/LinedList"/>
    <dgm:cxn modelId="{2FD59006-709D-45F0-AAFC-C05041FA362E}" type="presParOf" srcId="{678B8263-ACE7-47EB-8226-CD1EACCD414D}" destId="{F29A2716-6F3A-4795-9B82-47D6F68D6FE4}" srcOrd="14" destOrd="0" presId="urn:microsoft.com/office/officeart/2008/layout/LinedList"/>
    <dgm:cxn modelId="{06FF8E89-BB30-4BFC-959E-560576AEDD1C}" type="presParOf" srcId="{678B8263-ACE7-47EB-8226-CD1EACCD414D}" destId="{57A07C92-5BC0-41DF-B3A7-3B788B529356}" srcOrd="15" destOrd="0" presId="urn:microsoft.com/office/officeart/2008/layout/LinedList"/>
    <dgm:cxn modelId="{830C2759-4042-46B0-8812-59A9EE444EBF}" type="presParOf" srcId="{57A07C92-5BC0-41DF-B3A7-3B788B529356}" destId="{399FB8D4-81BC-44B6-B8C4-882CFC92956E}" srcOrd="0" destOrd="0" presId="urn:microsoft.com/office/officeart/2008/layout/LinedList"/>
    <dgm:cxn modelId="{0F0EF812-595C-4DE8-A3F6-18EEEE016294}" type="presParOf" srcId="{57A07C92-5BC0-41DF-B3A7-3B788B529356}" destId="{271D5073-F770-46F3-80BF-14F81B2E1A4B}" srcOrd="1" destOrd="0" presId="urn:microsoft.com/office/officeart/2008/layout/LinedList"/>
    <dgm:cxn modelId="{0BF18425-A852-4AAF-A289-FBF47425607A}" type="presParOf" srcId="{678B8263-ACE7-47EB-8226-CD1EACCD414D}" destId="{D8D3B0B4-1523-4DFE-AB29-F5D2C76325EA}" srcOrd="16" destOrd="0" presId="urn:microsoft.com/office/officeart/2008/layout/LinedList"/>
    <dgm:cxn modelId="{D8C1BB95-88FF-4132-AADE-86AF242E264C}" type="presParOf" srcId="{678B8263-ACE7-47EB-8226-CD1EACCD414D}" destId="{8FE47DF0-AF2D-4B0B-91EF-6AA0779C211C}" srcOrd="17" destOrd="0" presId="urn:microsoft.com/office/officeart/2008/layout/LinedList"/>
    <dgm:cxn modelId="{D0FB815A-D511-4330-8E6B-CAE07FB3C5C1}" type="presParOf" srcId="{8FE47DF0-AF2D-4B0B-91EF-6AA0779C211C}" destId="{4585DF16-C757-454A-83FC-46B325F09918}" srcOrd="0" destOrd="0" presId="urn:microsoft.com/office/officeart/2008/layout/LinedList"/>
    <dgm:cxn modelId="{7E2480B8-D16C-47CE-8424-E21E6B07017D}" type="presParOf" srcId="{8FE47DF0-AF2D-4B0B-91EF-6AA0779C211C}" destId="{477D5F7E-E7CA-4818-A52E-39ECA69C7C22}" srcOrd="1" destOrd="0" presId="urn:microsoft.com/office/officeart/2008/layout/LinedList"/>
    <dgm:cxn modelId="{FF1F20E4-A6EE-4099-97D6-89E740E39B9F}" type="presParOf" srcId="{678B8263-ACE7-47EB-8226-CD1EACCD414D}" destId="{CCC9FFE5-50B7-43EA-A7D3-A2D21BA2F110}" srcOrd="18" destOrd="0" presId="urn:microsoft.com/office/officeart/2008/layout/LinedList"/>
    <dgm:cxn modelId="{9C6E9D67-E9EC-43BE-BEFB-041B580D1DBA}" type="presParOf" srcId="{678B8263-ACE7-47EB-8226-CD1EACCD414D}" destId="{D602FE33-9ABF-4C7B-B4A5-D93B23CBF73D}" srcOrd="19" destOrd="0" presId="urn:microsoft.com/office/officeart/2008/layout/LinedList"/>
    <dgm:cxn modelId="{E052D70E-8CE4-4731-A4C2-5002DE8A3779}" type="presParOf" srcId="{D602FE33-9ABF-4C7B-B4A5-D93B23CBF73D}" destId="{1F0F24C6-3ABF-4440-8139-D179D8B9CF61}" srcOrd="0" destOrd="0" presId="urn:microsoft.com/office/officeart/2008/layout/LinedList"/>
    <dgm:cxn modelId="{1681251D-69FB-440A-BD71-97F107A513AE}" type="presParOf" srcId="{D602FE33-9ABF-4C7B-B4A5-D93B23CBF73D}" destId="{6AEF741F-7C8E-44EC-A25A-EC76A074516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D897F1-45AF-4A13-A737-21EDD72D5299}"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5B7C84CE-20D6-4EB8-B79B-87C01524E641}">
      <dgm:prSet/>
      <dgm:spPr/>
      <dgm:t>
        <a:bodyPr/>
        <a:lstStyle/>
        <a:p>
          <a:r>
            <a:rPr lang="en-US"/>
            <a:t>Advising</a:t>
          </a:r>
        </a:p>
      </dgm:t>
    </dgm:pt>
    <dgm:pt modelId="{B517FD98-8884-4677-AE5E-F7A7AB4418D5}" type="parTrans" cxnId="{350A750E-01ED-4F6D-94BB-037FF63C1E1D}">
      <dgm:prSet/>
      <dgm:spPr/>
      <dgm:t>
        <a:bodyPr/>
        <a:lstStyle/>
        <a:p>
          <a:endParaRPr lang="en-US"/>
        </a:p>
      </dgm:t>
    </dgm:pt>
    <dgm:pt modelId="{9F48F149-2854-4B5A-8559-E6B2704755D5}" type="sibTrans" cxnId="{350A750E-01ED-4F6D-94BB-037FF63C1E1D}">
      <dgm:prSet/>
      <dgm:spPr/>
      <dgm:t>
        <a:bodyPr/>
        <a:lstStyle/>
        <a:p>
          <a:endParaRPr lang="en-US"/>
        </a:p>
      </dgm:t>
    </dgm:pt>
    <dgm:pt modelId="{09FFEC26-650C-4555-8C0E-C7B3B2E85522}">
      <dgm:prSet/>
      <dgm:spPr/>
      <dgm:t>
        <a:bodyPr/>
        <a:lstStyle/>
        <a:p>
          <a:r>
            <a:rPr lang="en-US"/>
            <a:t>Advocating</a:t>
          </a:r>
        </a:p>
      </dgm:t>
    </dgm:pt>
    <dgm:pt modelId="{38C79CAB-D3F0-416C-82A5-53A4BF750C9B}" type="parTrans" cxnId="{B1492432-F190-4F9E-AEC6-8F88A2757EC8}">
      <dgm:prSet/>
      <dgm:spPr/>
      <dgm:t>
        <a:bodyPr/>
        <a:lstStyle/>
        <a:p>
          <a:endParaRPr lang="en-US"/>
        </a:p>
      </dgm:t>
    </dgm:pt>
    <dgm:pt modelId="{834E3A77-CA65-41E4-97AC-D5D43EDC5D25}" type="sibTrans" cxnId="{B1492432-F190-4F9E-AEC6-8F88A2757EC8}">
      <dgm:prSet/>
      <dgm:spPr/>
      <dgm:t>
        <a:bodyPr/>
        <a:lstStyle/>
        <a:p>
          <a:endParaRPr lang="en-US"/>
        </a:p>
      </dgm:t>
    </dgm:pt>
    <dgm:pt modelId="{84902F5F-9A0C-464D-9A20-7105E50F9220}">
      <dgm:prSet/>
      <dgm:spPr/>
      <dgm:t>
        <a:bodyPr/>
        <a:lstStyle/>
        <a:p>
          <a:r>
            <a:rPr lang="en-US"/>
            <a:t>Communicating</a:t>
          </a:r>
        </a:p>
      </dgm:t>
    </dgm:pt>
    <dgm:pt modelId="{AA29BFB4-94E3-40C0-90A9-9F3C60EA1EC5}" type="parTrans" cxnId="{1AAE9858-FCDB-49ED-B33F-0C2D40EA83D1}">
      <dgm:prSet/>
      <dgm:spPr/>
      <dgm:t>
        <a:bodyPr/>
        <a:lstStyle/>
        <a:p>
          <a:endParaRPr lang="en-US"/>
        </a:p>
      </dgm:t>
    </dgm:pt>
    <dgm:pt modelId="{C9D07B71-6228-4679-953C-9996CE4B594B}" type="sibTrans" cxnId="{1AAE9858-FCDB-49ED-B33F-0C2D40EA83D1}">
      <dgm:prSet/>
      <dgm:spPr/>
      <dgm:t>
        <a:bodyPr/>
        <a:lstStyle/>
        <a:p>
          <a:endParaRPr lang="en-US"/>
        </a:p>
      </dgm:t>
    </dgm:pt>
    <dgm:pt modelId="{873F8F57-7510-4BF8-8FDD-ECFD99A46F9F}">
      <dgm:prSet/>
      <dgm:spPr/>
      <dgm:t>
        <a:bodyPr/>
        <a:lstStyle/>
        <a:p>
          <a:r>
            <a:rPr lang="en-US"/>
            <a:t>Educating</a:t>
          </a:r>
        </a:p>
      </dgm:t>
    </dgm:pt>
    <dgm:pt modelId="{AE426E21-86EF-47E6-AA43-70F56DC0A5D9}" type="parTrans" cxnId="{2F44656B-73CF-49E2-ADF2-A6FD95EF69E4}">
      <dgm:prSet/>
      <dgm:spPr/>
      <dgm:t>
        <a:bodyPr/>
        <a:lstStyle/>
        <a:p>
          <a:endParaRPr lang="en-US"/>
        </a:p>
      </dgm:t>
    </dgm:pt>
    <dgm:pt modelId="{E14BDB65-8870-4CF7-A086-EAAF1517E590}" type="sibTrans" cxnId="{2F44656B-73CF-49E2-ADF2-A6FD95EF69E4}">
      <dgm:prSet/>
      <dgm:spPr/>
      <dgm:t>
        <a:bodyPr/>
        <a:lstStyle/>
        <a:p>
          <a:endParaRPr lang="en-US"/>
        </a:p>
      </dgm:t>
    </dgm:pt>
    <dgm:pt modelId="{44D7EA17-4690-497B-AFA9-EA9C3534F02B}">
      <dgm:prSet/>
      <dgm:spPr/>
      <dgm:t>
        <a:bodyPr/>
        <a:lstStyle/>
        <a:p>
          <a:r>
            <a:rPr lang="en-US"/>
            <a:t>Empowering</a:t>
          </a:r>
        </a:p>
      </dgm:t>
    </dgm:pt>
    <dgm:pt modelId="{D95A8247-BC13-49F7-9249-9F00116F7B01}" type="parTrans" cxnId="{0FA07735-F8F8-4E07-8596-02551638EC29}">
      <dgm:prSet/>
      <dgm:spPr/>
      <dgm:t>
        <a:bodyPr/>
        <a:lstStyle/>
        <a:p>
          <a:endParaRPr lang="en-US"/>
        </a:p>
      </dgm:t>
    </dgm:pt>
    <dgm:pt modelId="{C9DB0A50-E6B0-4030-8BDA-AF5ABEF014AA}" type="sibTrans" cxnId="{0FA07735-F8F8-4E07-8596-02551638EC29}">
      <dgm:prSet/>
      <dgm:spPr/>
      <dgm:t>
        <a:bodyPr/>
        <a:lstStyle/>
        <a:p>
          <a:endParaRPr lang="en-US"/>
        </a:p>
      </dgm:t>
    </dgm:pt>
    <dgm:pt modelId="{F265F51B-98CC-4340-A529-58DCC1353FEC}">
      <dgm:prSet/>
      <dgm:spPr/>
      <dgm:t>
        <a:bodyPr/>
        <a:lstStyle/>
        <a:p>
          <a:r>
            <a:rPr lang="en-US"/>
            <a:t>Handling grievances</a:t>
          </a:r>
        </a:p>
      </dgm:t>
    </dgm:pt>
    <dgm:pt modelId="{EF498C19-547A-43F8-8E1B-AA4E2E8549CE}" type="parTrans" cxnId="{A9E944AF-3EF0-4C9F-85A2-7417F770B1B8}">
      <dgm:prSet/>
      <dgm:spPr/>
      <dgm:t>
        <a:bodyPr/>
        <a:lstStyle/>
        <a:p>
          <a:endParaRPr lang="en-US"/>
        </a:p>
      </dgm:t>
    </dgm:pt>
    <dgm:pt modelId="{7E2D382B-AF2D-488F-9544-AD8A8FECB0B8}" type="sibTrans" cxnId="{A9E944AF-3EF0-4C9F-85A2-7417F770B1B8}">
      <dgm:prSet/>
      <dgm:spPr/>
      <dgm:t>
        <a:bodyPr/>
        <a:lstStyle/>
        <a:p>
          <a:endParaRPr lang="en-US"/>
        </a:p>
      </dgm:t>
    </dgm:pt>
    <dgm:pt modelId="{B01A8F88-1EC2-4205-B0CA-F6F185D61AE2}">
      <dgm:prSet/>
      <dgm:spPr/>
      <dgm:t>
        <a:bodyPr/>
        <a:lstStyle/>
        <a:p>
          <a:r>
            <a:rPr lang="en-US"/>
            <a:t>Organizing</a:t>
          </a:r>
        </a:p>
      </dgm:t>
    </dgm:pt>
    <dgm:pt modelId="{C030C4F1-1502-4B07-8257-0F1B9D3F8402}" type="parTrans" cxnId="{386F1C3B-F1E9-4D5E-8823-28E5B5FC12E3}">
      <dgm:prSet/>
      <dgm:spPr/>
      <dgm:t>
        <a:bodyPr/>
        <a:lstStyle/>
        <a:p>
          <a:endParaRPr lang="en-US"/>
        </a:p>
      </dgm:t>
    </dgm:pt>
    <dgm:pt modelId="{37B750E9-F426-44A7-9294-6712E55B109D}" type="sibTrans" cxnId="{386F1C3B-F1E9-4D5E-8823-28E5B5FC12E3}">
      <dgm:prSet/>
      <dgm:spPr/>
      <dgm:t>
        <a:bodyPr/>
        <a:lstStyle/>
        <a:p>
          <a:endParaRPr lang="en-US"/>
        </a:p>
      </dgm:t>
    </dgm:pt>
    <dgm:pt modelId="{2FEAD9DD-4966-440E-A52B-101A76272C5C}">
      <dgm:prSet/>
      <dgm:spPr/>
      <dgm:t>
        <a:bodyPr/>
        <a:lstStyle/>
        <a:p>
          <a:r>
            <a:rPr lang="en-US" dirty="0"/>
            <a:t>Promoting social justice</a:t>
          </a:r>
        </a:p>
      </dgm:t>
    </dgm:pt>
    <dgm:pt modelId="{2DC98547-CDD6-4F50-ABE5-49866E45064C}" type="parTrans" cxnId="{B55D7323-5803-4D3F-AA61-F18D0F31DF61}">
      <dgm:prSet/>
      <dgm:spPr/>
      <dgm:t>
        <a:bodyPr/>
        <a:lstStyle/>
        <a:p>
          <a:endParaRPr lang="en-US"/>
        </a:p>
      </dgm:t>
    </dgm:pt>
    <dgm:pt modelId="{A44F28B5-08C7-4BEA-8DB6-99860AB8F54C}" type="sibTrans" cxnId="{B55D7323-5803-4D3F-AA61-F18D0F31DF61}">
      <dgm:prSet/>
      <dgm:spPr/>
      <dgm:t>
        <a:bodyPr/>
        <a:lstStyle/>
        <a:p>
          <a:endParaRPr lang="en-US"/>
        </a:p>
      </dgm:t>
    </dgm:pt>
    <dgm:pt modelId="{A844B8EC-9313-4C07-ACE8-B4EEC730C197}">
      <dgm:prSet custT="1"/>
      <dgm:spPr/>
      <dgm:t>
        <a:bodyPr/>
        <a:lstStyle/>
        <a:p>
          <a:pPr algn="ctr"/>
          <a:r>
            <a:rPr lang="en-US" sz="2000" i="1" dirty="0"/>
            <a:t>*No matter what role you’re fulfilling, you must never forget the Duty of Fair Representation</a:t>
          </a:r>
        </a:p>
      </dgm:t>
    </dgm:pt>
    <dgm:pt modelId="{01711992-6F18-4E66-9041-55C4FA2878CC}" type="parTrans" cxnId="{637139DF-419C-48A9-8D69-5DF3F5456F97}">
      <dgm:prSet/>
      <dgm:spPr/>
      <dgm:t>
        <a:bodyPr/>
        <a:lstStyle/>
        <a:p>
          <a:endParaRPr lang="en-US"/>
        </a:p>
      </dgm:t>
    </dgm:pt>
    <dgm:pt modelId="{4FB77BE4-7CB4-4613-8E7A-F43BBC3205B5}" type="sibTrans" cxnId="{637139DF-419C-48A9-8D69-5DF3F5456F97}">
      <dgm:prSet/>
      <dgm:spPr/>
      <dgm:t>
        <a:bodyPr/>
        <a:lstStyle/>
        <a:p>
          <a:endParaRPr lang="en-US"/>
        </a:p>
      </dgm:t>
    </dgm:pt>
    <dgm:pt modelId="{132B4F34-E35B-4773-B7BC-D0B279C630BC}" type="pres">
      <dgm:prSet presAssocID="{44D897F1-45AF-4A13-A737-21EDD72D5299}" presName="vert0" presStyleCnt="0">
        <dgm:presLayoutVars>
          <dgm:dir/>
          <dgm:animOne val="branch"/>
          <dgm:animLvl val="lvl"/>
        </dgm:presLayoutVars>
      </dgm:prSet>
      <dgm:spPr/>
    </dgm:pt>
    <dgm:pt modelId="{E0DE29F0-D1DE-4712-B2D4-79A170B08800}" type="pres">
      <dgm:prSet presAssocID="{5B7C84CE-20D6-4EB8-B79B-87C01524E641}" presName="thickLine" presStyleLbl="alignNode1" presStyleIdx="0" presStyleCnt="9"/>
      <dgm:spPr/>
    </dgm:pt>
    <dgm:pt modelId="{BF473999-CFA0-4195-8105-97C0E871D53F}" type="pres">
      <dgm:prSet presAssocID="{5B7C84CE-20D6-4EB8-B79B-87C01524E641}" presName="horz1" presStyleCnt="0"/>
      <dgm:spPr/>
    </dgm:pt>
    <dgm:pt modelId="{8D02CB1B-A33E-49BE-9D54-5D8E0CE1B62E}" type="pres">
      <dgm:prSet presAssocID="{5B7C84CE-20D6-4EB8-B79B-87C01524E641}" presName="tx1" presStyleLbl="revTx" presStyleIdx="0" presStyleCnt="9"/>
      <dgm:spPr/>
    </dgm:pt>
    <dgm:pt modelId="{A7B1B7A2-1B9A-471B-A40C-DCEB1FCB6097}" type="pres">
      <dgm:prSet presAssocID="{5B7C84CE-20D6-4EB8-B79B-87C01524E641}" presName="vert1" presStyleCnt="0"/>
      <dgm:spPr/>
    </dgm:pt>
    <dgm:pt modelId="{1D5B4D8F-4DD0-4B6D-B091-3723748DCC2A}" type="pres">
      <dgm:prSet presAssocID="{09FFEC26-650C-4555-8C0E-C7B3B2E85522}" presName="thickLine" presStyleLbl="alignNode1" presStyleIdx="1" presStyleCnt="9"/>
      <dgm:spPr/>
    </dgm:pt>
    <dgm:pt modelId="{0AEC48DA-8D92-42F6-B8AF-B6BC6E26D1C6}" type="pres">
      <dgm:prSet presAssocID="{09FFEC26-650C-4555-8C0E-C7B3B2E85522}" presName="horz1" presStyleCnt="0"/>
      <dgm:spPr/>
    </dgm:pt>
    <dgm:pt modelId="{CE64145E-5688-4D48-AA76-832328AD165C}" type="pres">
      <dgm:prSet presAssocID="{09FFEC26-650C-4555-8C0E-C7B3B2E85522}" presName="tx1" presStyleLbl="revTx" presStyleIdx="1" presStyleCnt="9"/>
      <dgm:spPr/>
    </dgm:pt>
    <dgm:pt modelId="{86217866-E49F-47B0-B2A6-DC9E1FE53C6F}" type="pres">
      <dgm:prSet presAssocID="{09FFEC26-650C-4555-8C0E-C7B3B2E85522}" presName="vert1" presStyleCnt="0"/>
      <dgm:spPr/>
    </dgm:pt>
    <dgm:pt modelId="{B99CEE75-6502-47AE-AF23-A623632B83D3}" type="pres">
      <dgm:prSet presAssocID="{84902F5F-9A0C-464D-9A20-7105E50F9220}" presName="thickLine" presStyleLbl="alignNode1" presStyleIdx="2" presStyleCnt="9"/>
      <dgm:spPr/>
    </dgm:pt>
    <dgm:pt modelId="{79D8A225-6456-436D-90E7-24EF2CB3204B}" type="pres">
      <dgm:prSet presAssocID="{84902F5F-9A0C-464D-9A20-7105E50F9220}" presName="horz1" presStyleCnt="0"/>
      <dgm:spPr/>
    </dgm:pt>
    <dgm:pt modelId="{24D68D79-EA01-4B74-8486-EC330F8DF890}" type="pres">
      <dgm:prSet presAssocID="{84902F5F-9A0C-464D-9A20-7105E50F9220}" presName="tx1" presStyleLbl="revTx" presStyleIdx="2" presStyleCnt="9"/>
      <dgm:spPr/>
    </dgm:pt>
    <dgm:pt modelId="{ADA522AF-89A1-49DD-B07B-360898AB4DB1}" type="pres">
      <dgm:prSet presAssocID="{84902F5F-9A0C-464D-9A20-7105E50F9220}" presName="vert1" presStyleCnt="0"/>
      <dgm:spPr/>
    </dgm:pt>
    <dgm:pt modelId="{50D96CF9-90AB-44C7-BF73-1E03C41E42E4}" type="pres">
      <dgm:prSet presAssocID="{873F8F57-7510-4BF8-8FDD-ECFD99A46F9F}" presName="thickLine" presStyleLbl="alignNode1" presStyleIdx="3" presStyleCnt="9"/>
      <dgm:spPr/>
    </dgm:pt>
    <dgm:pt modelId="{3DBB5DB6-9C28-4DA4-94F9-BACE4399EF24}" type="pres">
      <dgm:prSet presAssocID="{873F8F57-7510-4BF8-8FDD-ECFD99A46F9F}" presName="horz1" presStyleCnt="0"/>
      <dgm:spPr/>
    </dgm:pt>
    <dgm:pt modelId="{2D605851-5F2F-4764-A684-1C912DD52201}" type="pres">
      <dgm:prSet presAssocID="{873F8F57-7510-4BF8-8FDD-ECFD99A46F9F}" presName="tx1" presStyleLbl="revTx" presStyleIdx="3" presStyleCnt="9"/>
      <dgm:spPr/>
    </dgm:pt>
    <dgm:pt modelId="{0AC49091-C417-4819-AF9C-A9D92A49D511}" type="pres">
      <dgm:prSet presAssocID="{873F8F57-7510-4BF8-8FDD-ECFD99A46F9F}" presName="vert1" presStyleCnt="0"/>
      <dgm:spPr/>
    </dgm:pt>
    <dgm:pt modelId="{71C01AAD-A8C4-4B88-A4FC-DC57177DF01D}" type="pres">
      <dgm:prSet presAssocID="{44D7EA17-4690-497B-AFA9-EA9C3534F02B}" presName="thickLine" presStyleLbl="alignNode1" presStyleIdx="4" presStyleCnt="9"/>
      <dgm:spPr/>
    </dgm:pt>
    <dgm:pt modelId="{C7E5B18E-2F19-46C3-AE18-D5B2D58A88C1}" type="pres">
      <dgm:prSet presAssocID="{44D7EA17-4690-497B-AFA9-EA9C3534F02B}" presName="horz1" presStyleCnt="0"/>
      <dgm:spPr/>
    </dgm:pt>
    <dgm:pt modelId="{A6169B72-8E51-4816-ADD2-E3B89D8B1220}" type="pres">
      <dgm:prSet presAssocID="{44D7EA17-4690-497B-AFA9-EA9C3534F02B}" presName="tx1" presStyleLbl="revTx" presStyleIdx="4" presStyleCnt="9"/>
      <dgm:spPr/>
    </dgm:pt>
    <dgm:pt modelId="{8EA43731-6568-451A-9654-50061C5C5531}" type="pres">
      <dgm:prSet presAssocID="{44D7EA17-4690-497B-AFA9-EA9C3534F02B}" presName="vert1" presStyleCnt="0"/>
      <dgm:spPr/>
    </dgm:pt>
    <dgm:pt modelId="{F6083863-CA74-4C76-B5BB-1CD2938BF4D8}" type="pres">
      <dgm:prSet presAssocID="{F265F51B-98CC-4340-A529-58DCC1353FEC}" presName="thickLine" presStyleLbl="alignNode1" presStyleIdx="5" presStyleCnt="9"/>
      <dgm:spPr/>
    </dgm:pt>
    <dgm:pt modelId="{31955805-7244-449E-9546-2E0325D6249F}" type="pres">
      <dgm:prSet presAssocID="{F265F51B-98CC-4340-A529-58DCC1353FEC}" presName="horz1" presStyleCnt="0"/>
      <dgm:spPr/>
    </dgm:pt>
    <dgm:pt modelId="{234EDD63-339B-40AF-8DDC-C60197FB378A}" type="pres">
      <dgm:prSet presAssocID="{F265F51B-98CC-4340-A529-58DCC1353FEC}" presName="tx1" presStyleLbl="revTx" presStyleIdx="5" presStyleCnt="9"/>
      <dgm:spPr/>
    </dgm:pt>
    <dgm:pt modelId="{A76168F7-93A1-4B22-AEE9-F07ED48AD84E}" type="pres">
      <dgm:prSet presAssocID="{F265F51B-98CC-4340-A529-58DCC1353FEC}" presName="vert1" presStyleCnt="0"/>
      <dgm:spPr/>
    </dgm:pt>
    <dgm:pt modelId="{94C68A5C-5360-4D64-93F2-EDE9E3484FE2}" type="pres">
      <dgm:prSet presAssocID="{B01A8F88-1EC2-4205-B0CA-F6F185D61AE2}" presName="thickLine" presStyleLbl="alignNode1" presStyleIdx="6" presStyleCnt="9"/>
      <dgm:spPr/>
    </dgm:pt>
    <dgm:pt modelId="{1D9E8D3A-2202-4976-B2EA-A48014BB7482}" type="pres">
      <dgm:prSet presAssocID="{B01A8F88-1EC2-4205-B0CA-F6F185D61AE2}" presName="horz1" presStyleCnt="0"/>
      <dgm:spPr/>
    </dgm:pt>
    <dgm:pt modelId="{D69DBA29-F994-4B1F-ABEB-E5FF18D7FF00}" type="pres">
      <dgm:prSet presAssocID="{B01A8F88-1EC2-4205-B0CA-F6F185D61AE2}" presName="tx1" presStyleLbl="revTx" presStyleIdx="6" presStyleCnt="9"/>
      <dgm:spPr/>
    </dgm:pt>
    <dgm:pt modelId="{CC5C92F6-7C5D-45C8-AC11-BFCDE9803516}" type="pres">
      <dgm:prSet presAssocID="{B01A8F88-1EC2-4205-B0CA-F6F185D61AE2}" presName="vert1" presStyleCnt="0"/>
      <dgm:spPr/>
    </dgm:pt>
    <dgm:pt modelId="{CF7E56B0-A7FD-4A65-8FB5-1ACBDE68F77B}" type="pres">
      <dgm:prSet presAssocID="{2FEAD9DD-4966-440E-A52B-101A76272C5C}" presName="thickLine" presStyleLbl="alignNode1" presStyleIdx="7" presStyleCnt="9"/>
      <dgm:spPr/>
    </dgm:pt>
    <dgm:pt modelId="{6532288C-9B1D-4939-96EF-DEDB22A888F1}" type="pres">
      <dgm:prSet presAssocID="{2FEAD9DD-4966-440E-A52B-101A76272C5C}" presName="horz1" presStyleCnt="0"/>
      <dgm:spPr/>
    </dgm:pt>
    <dgm:pt modelId="{C3FFB975-E103-4B85-8996-204AD1948D02}" type="pres">
      <dgm:prSet presAssocID="{2FEAD9DD-4966-440E-A52B-101A76272C5C}" presName="tx1" presStyleLbl="revTx" presStyleIdx="7" presStyleCnt="9"/>
      <dgm:spPr/>
    </dgm:pt>
    <dgm:pt modelId="{6AE9DAA2-1FBC-4427-9988-4B929D312B63}" type="pres">
      <dgm:prSet presAssocID="{2FEAD9DD-4966-440E-A52B-101A76272C5C}" presName="vert1" presStyleCnt="0"/>
      <dgm:spPr/>
    </dgm:pt>
    <dgm:pt modelId="{E439BE15-50CD-48A3-97F5-CC5BAA02F2B0}" type="pres">
      <dgm:prSet presAssocID="{A844B8EC-9313-4C07-ACE8-B4EEC730C197}" presName="thickLine" presStyleLbl="alignNode1" presStyleIdx="8" presStyleCnt="9"/>
      <dgm:spPr/>
    </dgm:pt>
    <dgm:pt modelId="{DE28377F-1942-4A78-BEB4-4BD0982B66B1}" type="pres">
      <dgm:prSet presAssocID="{A844B8EC-9313-4C07-ACE8-B4EEC730C197}" presName="horz1" presStyleCnt="0"/>
      <dgm:spPr/>
    </dgm:pt>
    <dgm:pt modelId="{4686B6D0-5AB8-4A7B-B828-E546E65AF747}" type="pres">
      <dgm:prSet presAssocID="{A844B8EC-9313-4C07-ACE8-B4EEC730C197}" presName="tx1" presStyleLbl="revTx" presStyleIdx="8" presStyleCnt="9"/>
      <dgm:spPr/>
    </dgm:pt>
    <dgm:pt modelId="{8D434FD0-EC27-4520-9B92-D921CCC245A2}" type="pres">
      <dgm:prSet presAssocID="{A844B8EC-9313-4C07-ACE8-B4EEC730C197}" presName="vert1" presStyleCnt="0"/>
      <dgm:spPr/>
    </dgm:pt>
  </dgm:ptLst>
  <dgm:cxnLst>
    <dgm:cxn modelId="{350A750E-01ED-4F6D-94BB-037FF63C1E1D}" srcId="{44D897F1-45AF-4A13-A737-21EDD72D5299}" destId="{5B7C84CE-20D6-4EB8-B79B-87C01524E641}" srcOrd="0" destOrd="0" parTransId="{B517FD98-8884-4677-AE5E-F7A7AB4418D5}" sibTransId="{9F48F149-2854-4B5A-8559-E6B2704755D5}"/>
    <dgm:cxn modelId="{B55D7323-5803-4D3F-AA61-F18D0F31DF61}" srcId="{44D897F1-45AF-4A13-A737-21EDD72D5299}" destId="{2FEAD9DD-4966-440E-A52B-101A76272C5C}" srcOrd="7" destOrd="0" parTransId="{2DC98547-CDD6-4F50-ABE5-49866E45064C}" sibTransId="{A44F28B5-08C7-4BEA-8DB6-99860AB8F54C}"/>
    <dgm:cxn modelId="{B1492432-F190-4F9E-AEC6-8F88A2757EC8}" srcId="{44D897F1-45AF-4A13-A737-21EDD72D5299}" destId="{09FFEC26-650C-4555-8C0E-C7B3B2E85522}" srcOrd="1" destOrd="0" parTransId="{38C79CAB-D3F0-416C-82A5-53A4BF750C9B}" sibTransId="{834E3A77-CA65-41E4-97AC-D5D43EDC5D25}"/>
    <dgm:cxn modelId="{0FA07735-F8F8-4E07-8596-02551638EC29}" srcId="{44D897F1-45AF-4A13-A737-21EDD72D5299}" destId="{44D7EA17-4690-497B-AFA9-EA9C3534F02B}" srcOrd="4" destOrd="0" parTransId="{D95A8247-BC13-49F7-9249-9F00116F7B01}" sibTransId="{C9DB0A50-E6B0-4030-8BDA-AF5ABEF014AA}"/>
    <dgm:cxn modelId="{386F1C3B-F1E9-4D5E-8823-28E5B5FC12E3}" srcId="{44D897F1-45AF-4A13-A737-21EDD72D5299}" destId="{B01A8F88-1EC2-4205-B0CA-F6F185D61AE2}" srcOrd="6" destOrd="0" parTransId="{C030C4F1-1502-4B07-8257-0F1B9D3F8402}" sibTransId="{37B750E9-F426-44A7-9294-6712E55B109D}"/>
    <dgm:cxn modelId="{87D82169-B1F2-4758-853A-A4F56521B76E}" type="presOf" srcId="{F265F51B-98CC-4340-A529-58DCC1353FEC}" destId="{234EDD63-339B-40AF-8DDC-C60197FB378A}" srcOrd="0" destOrd="0" presId="urn:microsoft.com/office/officeart/2008/layout/LinedList"/>
    <dgm:cxn modelId="{2F44656B-73CF-49E2-ADF2-A6FD95EF69E4}" srcId="{44D897F1-45AF-4A13-A737-21EDD72D5299}" destId="{873F8F57-7510-4BF8-8FDD-ECFD99A46F9F}" srcOrd="3" destOrd="0" parTransId="{AE426E21-86EF-47E6-AA43-70F56DC0A5D9}" sibTransId="{E14BDB65-8870-4CF7-A086-EAAF1517E590}"/>
    <dgm:cxn modelId="{53120E4D-7F7E-4467-A373-4558E0743DA8}" type="presOf" srcId="{873F8F57-7510-4BF8-8FDD-ECFD99A46F9F}" destId="{2D605851-5F2F-4764-A684-1C912DD52201}" srcOrd="0" destOrd="0" presId="urn:microsoft.com/office/officeart/2008/layout/LinedList"/>
    <dgm:cxn modelId="{2E3ED257-C3BB-4B30-8202-D31D1F8880B4}" type="presOf" srcId="{B01A8F88-1EC2-4205-B0CA-F6F185D61AE2}" destId="{D69DBA29-F994-4B1F-ABEB-E5FF18D7FF00}" srcOrd="0" destOrd="0" presId="urn:microsoft.com/office/officeart/2008/layout/LinedList"/>
    <dgm:cxn modelId="{1AAE9858-FCDB-49ED-B33F-0C2D40EA83D1}" srcId="{44D897F1-45AF-4A13-A737-21EDD72D5299}" destId="{84902F5F-9A0C-464D-9A20-7105E50F9220}" srcOrd="2" destOrd="0" parTransId="{AA29BFB4-94E3-40C0-90A9-9F3C60EA1EC5}" sibTransId="{C9D07B71-6228-4679-953C-9996CE4B594B}"/>
    <dgm:cxn modelId="{1C9B0E86-96BE-41C2-8E73-BC47FEE54664}" type="presOf" srcId="{2FEAD9DD-4966-440E-A52B-101A76272C5C}" destId="{C3FFB975-E103-4B85-8996-204AD1948D02}" srcOrd="0" destOrd="0" presId="urn:microsoft.com/office/officeart/2008/layout/LinedList"/>
    <dgm:cxn modelId="{98AA5E89-BA69-4045-8C56-5EF8E8DFF9D2}" type="presOf" srcId="{84902F5F-9A0C-464D-9A20-7105E50F9220}" destId="{24D68D79-EA01-4B74-8486-EC330F8DF890}" srcOrd="0" destOrd="0" presId="urn:microsoft.com/office/officeart/2008/layout/LinedList"/>
    <dgm:cxn modelId="{0C930093-451A-4827-BD0B-B229620C0CF3}" type="presOf" srcId="{44D7EA17-4690-497B-AFA9-EA9C3534F02B}" destId="{A6169B72-8E51-4816-ADD2-E3B89D8B1220}" srcOrd="0" destOrd="0" presId="urn:microsoft.com/office/officeart/2008/layout/LinedList"/>
    <dgm:cxn modelId="{3E705C9C-3497-4C59-A7B3-B617166EC422}" type="presOf" srcId="{5B7C84CE-20D6-4EB8-B79B-87C01524E641}" destId="{8D02CB1B-A33E-49BE-9D54-5D8E0CE1B62E}" srcOrd="0" destOrd="0" presId="urn:microsoft.com/office/officeart/2008/layout/LinedList"/>
    <dgm:cxn modelId="{4618F4A0-8C46-4D9E-85F5-2AB286F81215}" type="presOf" srcId="{09FFEC26-650C-4555-8C0E-C7B3B2E85522}" destId="{CE64145E-5688-4D48-AA76-832328AD165C}" srcOrd="0" destOrd="0" presId="urn:microsoft.com/office/officeart/2008/layout/LinedList"/>
    <dgm:cxn modelId="{A9E944AF-3EF0-4C9F-85A2-7417F770B1B8}" srcId="{44D897F1-45AF-4A13-A737-21EDD72D5299}" destId="{F265F51B-98CC-4340-A529-58DCC1353FEC}" srcOrd="5" destOrd="0" parTransId="{EF498C19-547A-43F8-8E1B-AA4E2E8549CE}" sibTransId="{7E2D382B-AF2D-488F-9544-AD8A8FECB0B8}"/>
    <dgm:cxn modelId="{C3AAB2D2-7309-480F-8260-E71FB1F140E3}" type="presOf" srcId="{44D897F1-45AF-4A13-A737-21EDD72D5299}" destId="{132B4F34-E35B-4773-B7BC-D0B279C630BC}" srcOrd="0" destOrd="0" presId="urn:microsoft.com/office/officeart/2008/layout/LinedList"/>
    <dgm:cxn modelId="{D73932D5-8670-4074-9175-3DC20C061445}" type="presOf" srcId="{A844B8EC-9313-4C07-ACE8-B4EEC730C197}" destId="{4686B6D0-5AB8-4A7B-B828-E546E65AF747}" srcOrd="0" destOrd="0" presId="urn:microsoft.com/office/officeart/2008/layout/LinedList"/>
    <dgm:cxn modelId="{637139DF-419C-48A9-8D69-5DF3F5456F97}" srcId="{44D897F1-45AF-4A13-A737-21EDD72D5299}" destId="{A844B8EC-9313-4C07-ACE8-B4EEC730C197}" srcOrd="8" destOrd="0" parTransId="{01711992-6F18-4E66-9041-55C4FA2878CC}" sibTransId="{4FB77BE4-7CB4-4613-8E7A-F43BBC3205B5}"/>
    <dgm:cxn modelId="{AD8D7E8B-D4BC-4357-B125-FA82ED3BB9A6}" type="presParOf" srcId="{132B4F34-E35B-4773-B7BC-D0B279C630BC}" destId="{E0DE29F0-D1DE-4712-B2D4-79A170B08800}" srcOrd="0" destOrd="0" presId="urn:microsoft.com/office/officeart/2008/layout/LinedList"/>
    <dgm:cxn modelId="{4509C3EE-260A-46D3-9DC9-8A89272E285B}" type="presParOf" srcId="{132B4F34-E35B-4773-B7BC-D0B279C630BC}" destId="{BF473999-CFA0-4195-8105-97C0E871D53F}" srcOrd="1" destOrd="0" presId="urn:microsoft.com/office/officeart/2008/layout/LinedList"/>
    <dgm:cxn modelId="{54205B24-E0F0-4DAE-9FD7-855F9D6D0C0E}" type="presParOf" srcId="{BF473999-CFA0-4195-8105-97C0E871D53F}" destId="{8D02CB1B-A33E-49BE-9D54-5D8E0CE1B62E}" srcOrd="0" destOrd="0" presId="urn:microsoft.com/office/officeart/2008/layout/LinedList"/>
    <dgm:cxn modelId="{D0FECE6E-5724-4276-BF63-995937E416F6}" type="presParOf" srcId="{BF473999-CFA0-4195-8105-97C0E871D53F}" destId="{A7B1B7A2-1B9A-471B-A40C-DCEB1FCB6097}" srcOrd="1" destOrd="0" presId="urn:microsoft.com/office/officeart/2008/layout/LinedList"/>
    <dgm:cxn modelId="{6E37CC59-4B9C-480B-812C-D1E4C959D211}" type="presParOf" srcId="{132B4F34-E35B-4773-B7BC-D0B279C630BC}" destId="{1D5B4D8F-4DD0-4B6D-B091-3723748DCC2A}" srcOrd="2" destOrd="0" presId="urn:microsoft.com/office/officeart/2008/layout/LinedList"/>
    <dgm:cxn modelId="{A4CF6F54-364B-40AF-9A40-E2ADD3E511EE}" type="presParOf" srcId="{132B4F34-E35B-4773-B7BC-D0B279C630BC}" destId="{0AEC48DA-8D92-42F6-B8AF-B6BC6E26D1C6}" srcOrd="3" destOrd="0" presId="urn:microsoft.com/office/officeart/2008/layout/LinedList"/>
    <dgm:cxn modelId="{1E95F9BE-A68A-4D6F-A609-28E461C7E764}" type="presParOf" srcId="{0AEC48DA-8D92-42F6-B8AF-B6BC6E26D1C6}" destId="{CE64145E-5688-4D48-AA76-832328AD165C}" srcOrd="0" destOrd="0" presId="urn:microsoft.com/office/officeart/2008/layout/LinedList"/>
    <dgm:cxn modelId="{D0A44533-BDCA-4136-B6B3-33EB07E0CC30}" type="presParOf" srcId="{0AEC48DA-8D92-42F6-B8AF-B6BC6E26D1C6}" destId="{86217866-E49F-47B0-B2A6-DC9E1FE53C6F}" srcOrd="1" destOrd="0" presId="urn:microsoft.com/office/officeart/2008/layout/LinedList"/>
    <dgm:cxn modelId="{EB974684-9446-41BA-8450-A81CE052E6D2}" type="presParOf" srcId="{132B4F34-E35B-4773-B7BC-D0B279C630BC}" destId="{B99CEE75-6502-47AE-AF23-A623632B83D3}" srcOrd="4" destOrd="0" presId="urn:microsoft.com/office/officeart/2008/layout/LinedList"/>
    <dgm:cxn modelId="{2A2202D6-80FB-48E2-8969-BC4F937D1F14}" type="presParOf" srcId="{132B4F34-E35B-4773-B7BC-D0B279C630BC}" destId="{79D8A225-6456-436D-90E7-24EF2CB3204B}" srcOrd="5" destOrd="0" presId="urn:microsoft.com/office/officeart/2008/layout/LinedList"/>
    <dgm:cxn modelId="{5BCB0AD3-B19C-4557-8915-06AECF130FA9}" type="presParOf" srcId="{79D8A225-6456-436D-90E7-24EF2CB3204B}" destId="{24D68D79-EA01-4B74-8486-EC330F8DF890}" srcOrd="0" destOrd="0" presId="urn:microsoft.com/office/officeart/2008/layout/LinedList"/>
    <dgm:cxn modelId="{55B71DC2-294B-47FF-B1D0-BD58088AFABF}" type="presParOf" srcId="{79D8A225-6456-436D-90E7-24EF2CB3204B}" destId="{ADA522AF-89A1-49DD-B07B-360898AB4DB1}" srcOrd="1" destOrd="0" presId="urn:microsoft.com/office/officeart/2008/layout/LinedList"/>
    <dgm:cxn modelId="{CBE1A033-375A-45F2-8395-D0F6195184D8}" type="presParOf" srcId="{132B4F34-E35B-4773-B7BC-D0B279C630BC}" destId="{50D96CF9-90AB-44C7-BF73-1E03C41E42E4}" srcOrd="6" destOrd="0" presId="urn:microsoft.com/office/officeart/2008/layout/LinedList"/>
    <dgm:cxn modelId="{67913A47-6534-4734-8419-7AAE4689C57C}" type="presParOf" srcId="{132B4F34-E35B-4773-B7BC-D0B279C630BC}" destId="{3DBB5DB6-9C28-4DA4-94F9-BACE4399EF24}" srcOrd="7" destOrd="0" presId="urn:microsoft.com/office/officeart/2008/layout/LinedList"/>
    <dgm:cxn modelId="{95832105-E721-4D6B-BF8B-F441EDD18EEF}" type="presParOf" srcId="{3DBB5DB6-9C28-4DA4-94F9-BACE4399EF24}" destId="{2D605851-5F2F-4764-A684-1C912DD52201}" srcOrd="0" destOrd="0" presId="urn:microsoft.com/office/officeart/2008/layout/LinedList"/>
    <dgm:cxn modelId="{44FA9977-9225-49B8-9C82-0CA07448C6D1}" type="presParOf" srcId="{3DBB5DB6-9C28-4DA4-94F9-BACE4399EF24}" destId="{0AC49091-C417-4819-AF9C-A9D92A49D511}" srcOrd="1" destOrd="0" presId="urn:microsoft.com/office/officeart/2008/layout/LinedList"/>
    <dgm:cxn modelId="{A90AB6F2-33F7-43F5-A273-40B494CC3A02}" type="presParOf" srcId="{132B4F34-E35B-4773-B7BC-D0B279C630BC}" destId="{71C01AAD-A8C4-4B88-A4FC-DC57177DF01D}" srcOrd="8" destOrd="0" presId="urn:microsoft.com/office/officeart/2008/layout/LinedList"/>
    <dgm:cxn modelId="{30859A06-D9D3-4F24-9B60-A8BDE0AB0713}" type="presParOf" srcId="{132B4F34-E35B-4773-B7BC-D0B279C630BC}" destId="{C7E5B18E-2F19-46C3-AE18-D5B2D58A88C1}" srcOrd="9" destOrd="0" presId="urn:microsoft.com/office/officeart/2008/layout/LinedList"/>
    <dgm:cxn modelId="{DCFF0D66-2BA8-4DEC-AE22-E5BCDAB94036}" type="presParOf" srcId="{C7E5B18E-2F19-46C3-AE18-D5B2D58A88C1}" destId="{A6169B72-8E51-4816-ADD2-E3B89D8B1220}" srcOrd="0" destOrd="0" presId="urn:microsoft.com/office/officeart/2008/layout/LinedList"/>
    <dgm:cxn modelId="{2129BB51-5BA8-40DC-B9C6-4A3F1DB3A7C0}" type="presParOf" srcId="{C7E5B18E-2F19-46C3-AE18-D5B2D58A88C1}" destId="{8EA43731-6568-451A-9654-50061C5C5531}" srcOrd="1" destOrd="0" presId="urn:microsoft.com/office/officeart/2008/layout/LinedList"/>
    <dgm:cxn modelId="{40AC0745-0C03-400D-8521-A4D524D18002}" type="presParOf" srcId="{132B4F34-E35B-4773-B7BC-D0B279C630BC}" destId="{F6083863-CA74-4C76-B5BB-1CD2938BF4D8}" srcOrd="10" destOrd="0" presId="urn:microsoft.com/office/officeart/2008/layout/LinedList"/>
    <dgm:cxn modelId="{DA010F2B-664C-4EC9-A8FE-A25A5782C508}" type="presParOf" srcId="{132B4F34-E35B-4773-B7BC-D0B279C630BC}" destId="{31955805-7244-449E-9546-2E0325D6249F}" srcOrd="11" destOrd="0" presId="urn:microsoft.com/office/officeart/2008/layout/LinedList"/>
    <dgm:cxn modelId="{73057D9C-E83E-426D-90C1-F0380D2CDC99}" type="presParOf" srcId="{31955805-7244-449E-9546-2E0325D6249F}" destId="{234EDD63-339B-40AF-8DDC-C60197FB378A}" srcOrd="0" destOrd="0" presId="urn:microsoft.com/office/officeart/2008/layout/LinedList"/>
    <dgm:cxn modelId="{8A6F7016-881D-4C88-944C-DEEDA4783221}" type="presParOf" srcId="{31955805-7244-449E-9546-2E0325D6249F}" destId="{A76168F7-93A1-4B22-AEE9-F07ED48AD84E}" srcOrd="1" destOrd="0" presId="urn:microsoft.com/office/officeart/2008/layout/LinedList"/>
    <dgm:cxn modelId="{4F32D0E3-43BE-43D0-A3FF-498D97E4536E}" type="presParOf" srcId="{132B4F34-E35B-4773-B7BC-D0B279C630BC}" destId="{94C68A5C-5360-4D64-93F2-EDE9E3484FE2}" srcOrd="12" destOrd="0" presId="urn:microsoft.com/office/officeart/2008/layout/LinedList"/>
    <dgm:cxn modelId="{4DECA77D-DE6F-4E09-85AD-EA928C908740}" type="presParOf" srcId="{132B4F34-E35B-4773-B7BC-D0B279C630BC}" destId="{1D9E8D3A-2202-4976-B2EA-A48014BB7482}" srcOrd="13" destOrd="0" presId="urn:microsoft.com/office/officeart/2008/layout/LinedList"/>
    <dgm:cxn modelId="{C66FF576-07B5-47D1-8E06-6C64B742F23A}" type="presParOf" srcId="{1D9E8D3A-2202-4976-B2EA-A48014BB7482}" destId="{D69DBA29-F994-4B1F-ABEB-E5FF18D7FF00}" srcOrd="0" destOrd="0" presId="urn:microsoft.com/office/officeart/2008/layout/LinedList"/>
    <dgm:cxn modelId="{2B0C77FD-C47D-49F1-A9B0-7A6B63284404}" type="presParOf" srcId="{1D9E8D3A-2202-4976-B2EA-A48014BB7482}" destId="{CC5C92F6-7C5D-45C8-AC11-BFCDE9803516}" srcOrd="1" destOrd="0" presId="urn:microsoft.com/office/officeart/2008/layout/LinedList"/>
    <dgm:cxn modelId="{D781672B-21D1-4682-A1BC-81EC56B79FD4}" type="presParOf" srcId="{132B4F34-E35B-4773-B7BC-D0B279C630BC}" destId="{CF7E56B0-A7FD-4A65-8FB5-1ACBDE68F77B}" srcOrd="14" destOrd="0" presId="urn:microsoft.com/office/officeart/2008/layout/LinedList"/>
    <dgm:cxn modelId="{D36F9710-9098-4B3E-B8CC-811F5A2E65C5}" type="presParOf" srcId="{132B4F34-E35B-4773-B7BC-D0B279C630BC}" destId="{6532288C-9B1D-4939-96EF-DEDB22A888F1}" srcOrd="15" destOrd="0" presId="urn:microsoft.com/office/officeart/2008/layout/LinedList"/>
    <dgm:cxn modelId="{9AC80027-8009-4BEA-8870-E80911F3494A}" type="presParOf" srcId="{6532288C-9B1D-4939-96EF-DEDB22A888F1}" destId="{C3FFB975-E103-4B85-8996-204AD1948D02}" srcOrd="0" destOrd="0" presId="urn:microsoft.com/office/officeart/2008/layout/LinedList"/>
    <dgm:cxn modelId="{B4BB853D-5361-4B59-85AF-A6CCE67A533F}" type="presParOf" srcId="{6532288C-9B1D-4939-96EF-DEDB22A888F1}" destId="{6AE9DAA2-1FBC-4427-9988-4B929D312B63}" srcOrd="1" destOrd="0" presId="urn:microsoft.com/office/officeart/2008/layout/LinedList"/>
    <dgm:cxn modelId="{A313878A-74AD-4492-8508-6C149C04F2BE}" type="presParOf" srcId="{132B4F34-E35B-4773-B7BC-D0B279C630BC}" destId="{E439BE15-50CD-48A3-97F5-CC5BAA02F2B0}" srcOrd="16" destOrd="0" presId="urn:microsoft.com/office/officeart/2008/layout/LinedList"/>
    <dgm:cxn modelId="{ECAD0E93-7144-4069-B998-01F409656B19}" type="presParOf" srcId="{132B4F34-E35B-4773-B7BC-D0B279C630BC}" destId="{DE28377F-1942-4A78-BEB4-4BD0982B66B1}" srcOrd="17" destOrd="0" presId="urn:microsoft.com/office/officeart/2008/layout/LinedList"/>
    <dgm:cxn modelId="{FC7412B1-26A7-476B-BB9F-B738B5CB7661}" type="presParOf" srcId="{DE28377F-1942-4A78-BEB4-4BD0982B66B1}" destId="{4686B6D0-5AB8-4A7B-B828-E546E65AF747}" srcOrd="0" destOrd="0" presId="urn:microsoft.com/office/officeart/2008/layout/LinedList"/>
    <dgm:cxn modelId="{CA20C0A3-7FCE-468D-AB88-FCED0A0BD127}" type="presParOf" srcId="{DE28377F-1942-4A78-BEB4-4BD0982B66B1}" destId="{8D434FD0-EC27-4520-9B92-D921CCC245A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208D3-D583-4595-B227-51E8387CC294}">
      <dsp:nvSpPr>
        <dsp:cNvPr id="0" name=""/>
        <dsp:cNvSpPr/>
      </dsp:nvSpPr>
      <dsp:spPr>
        <a:xfrm>
          <a:off x="0" y="598"/>
          <a:ext cx="626601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31391A5-3BE0-493A-9E54-C8EB0BA18BA7}">
      <dsp:nvSpPr>
        <dsp:cNvPr id="0" name=""/>
        <dsp:cNvSpPr/>
      </dsp:nvSpPr>
      <dsp:spPr>
        <a:xfrm>
          <a:off x="0" y="598"/>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Introductions</a:t>
          </a:r>
        </a:p>
      </dsp:txBody>
      <dsp:txXfrm>
        <a:off x="0" y="598"/>
        <a:ext cx="6266011" cy="489835"/>
      </dsp:txXfrm>
    </dsp:sp>
    <dsp:sp modelId="{237BB3F4-505E-458A-9A52-19238E0673CE}">
      <dsp:nvSpPr>
        <dsp:cNvPr id="0" name=""/>
        <dsp:cNvSpPr/>
      </dsp:nvSpPr>
      <dsp:spPr>
        <a:xfrm>
          <a:off x="0" y="490433"/>
          <a:ext cx="6266011" cy="0"/>
        </a:xfrm>
        <a:prstGeom prst="line">
          <a:avLst/>
        </a:prstGeom>
        <a:gradFill rotWithShape="0">
          <a:gsLst>
            <a:gs pos="0">
              <a:schemeClr val="accent2">
                <a:hueOff val="-145062"/>
                <a:satOff val="-1496"/>
                <a:lumOff val="-2004"/>
                <a:alphaOff val="0"/>
                <a:tint val="96000"/>
                <a:lumMod val="104000"/>
              </a:schemeClr>
            </a:gs>
            <a:gs pos="100000">
              <a:schemeClr val="accent2">
                <a:hueOff val="-145062"/>
                <a:satOff val="-1496"/>
                <a:lumOff val="-2004"/>
                <a:alphaOff val="0"/>
                <a:shade val="90000"/>
                <a:lumMod val="90000"/>
              </a:schemeClr>
            </a:gs>
          </a:gsLst>
          <a:lin ang="5400000" scaled="0"/>
        </a:gradFill>
        <a:ln w="9525" cap="rnd" cmpd="sng" algn="ctr">
          <a:solidFill>
            <a:schemeClr val="accent2">
              <a:hueOff val="-145062"/>
              <a:satOff val="-1496"/>
              <a:lumOff val="-2004"/>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DDEDC98-56C9-4F5A-A7C1-A79166B5E8F4}">
      <dsp:nvSpPr>
        <dsp:cNvPr id="0" name=""/>
        <dsp:cNvSpPr/>
      </dsp:nvSpPr>
      <dsp:spPr>
        <a:xfrm>
          <a:off x="0" y="490433"/>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What is a Steward?</a:t>
          </a:r>
        </a:p>
      </dsp:txBody>
      <dsp:txXfrm>
        <a:off x="0" y="490433"/>
        <a:ext cx="6266011" cy="489835"/>
      </dsp:txXfrm>
    </dsp:sp>
    <dsp:sp modelId="{212123AC-02F0-4022-8EB6-2323EBE1C729}">
      <dsp:nvSpPr>
        <dsp:cNvPr id="0" name=""/>
        <dsp:cNvSpPr/>
      </dsp:nvSpPr>
      <dsp:spPr>
        <a:xfrm>
          <a:off x="0" y="980268"/>
          <a:ext cx="6266011" cy="0"/>
        </a:xfrm>
        <a:prstGeom prst="line">
          <a:avLst/>
        </a:prstGeom>
        <a:gradFill rotWithShape="0">
          <a:gsLst>
            <a:gs pos="0">
              <a:schemeClr val="accent2">
                <a:hueOff val="-290125"/>
                <a:satOff val="-2992"/>
                <a:lumOff val="-4009"/>
                <a:alphaOff val="0"/>
                <a:tint val="96000"/>
                <a:lumMod val="104000"/>
              </a:schemeClr>
            </a:gs>
            <a:gs pos="100000">
              <a:schemeClr val="accent2">
                <a:hueOff val="-290125"/>
                <a:satOff val="-2992"/>
                <a:lumOff val="-4009"/>
                <a:alphaOff val="0"/>
                <a:shade val="90000"/>
                <a:lumMod val="90000"/>
              </a:schemeClr>
            </a:gs>
          </a:gsLst>
          <a:lin ang="5400000" scaled="0"/>
        </a:gradFill>
        <a:ln w="9525" cap="rnd" cmpd="sng" algn="ctr">
          <a:solidFill>
            <a:schemeClr val="accent2">
              <a:hueOff val="-290125"/>
              <a:satOff val="-2992"/>
              <a:lumOff val="-400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E593D71F-B77B-40E6-AF06-B2E864A44358}">
      <dsp:nvSpPr>
        <dsp:cNvPr id="0" name=""/>
        <dsp:cNvSpPr/>
      </dsp:nvSpPr>
      <dsp:spPr>
        <a:xfrm>
          <a:off x="0" y="980268"/>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Roles of a Steward</a:t>
          </a:r>
        </a:p>
      </dsp:txBody>
      <dsp:txXfrm>
        <a:off x="0" y="980268"/>
        <a:ext cx="6266011" cy="489835"/>
      </dsp:txXfrm>
    </dsp:sp>
    <dsp:sp modelId="{F323FFE0-5B19-4DEC-9143-4BE5D6FB7E69}">
      <dsp:nvSpPr>
        <dsp:cNvPr id="0" name=""/>
        <dsp:cNvSpPr/>
      </dsp:nvSpPr>
      <dsp:spPr>
        <a:xfrm>
          <a:off x="0" y="1470103"/>
          <a:ext cx="6266011" cy="0"/>
        </a:xfrm>
        <a:prstGeom prst="line">
          <a:avLst/>
        </a:prstGeom>
        <a:gradFill rotWithShape="0">
          <a:gsLst>
            <a:gs pos="0">
              <a:schemeClr val="accent2">
                <a:hueOff val="-435187"/>
                <a:satOff val="-4488"/>
                <a:lumOff val="-6013"/>
                <a:alphaOff val="0"/>
                <a:tint val="96000"/>
                <a:lumMod val="104000"/>
              </a:schemeClr>
            </a:gs>
            <a:gs pos="100000">
              <a:schemeClr val="accent2">
                <a:hueOff val="-435187"/>
                <a:satOff val="-4488"/>
                <a:lumOff val="-6013"/>
                <a:alphaOff val="0"/>
                <a:shade val="90000"/>
                <a:lumMod val="90000"/>
              </a:schemeClr>
            </a:gs>
          </a:gsLst>
          <a:lin ang="5400000" scaled="0"/>
        </a:gradFill>
        <a:ln w="9525" cap="rnd" cmpd="sng" algn="ctr">
          <a:solidFill>
            <a:schemeClr val="accent2">
              <a:hueOff val="-435187"/>
              <a:satOff val="-4488"/>
              <a:lumOff val="-6013"/>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4B548E3-2C7D-44BA-BB42-AAFA2CC64907}">
      <dsp:nvSpPr>
        <dsp:cNvPr id="0" name=""/>
        <dsp:cNvSpPr/>
      </dsp:nvSpPr>
      <dsp:spPr>
        <a:xfrm>
          <a:off x="0" y="1470103"/>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Distinguishing a Grievance from a Gripe</a:t>
          </a:r>
        </a:p>
      </dsp:txBody>
      <dsp:txXfrm>
        <a:off x="0" y="1470103"/>
        <a:ext cx="6266011" cy="489835"/>
      </dsp:txXfrm>
    </dsp:sp>
    <dsp:sp modelId="{9524B968-3DC4-47CE-93F6-37EAE5A4C779}">
      <dsp:nvSpPr>
        <dsp:cNvPr id="0" name=""/>
        <dsp:cNvSpPr/>
      </dsp:nvSpPr>
      <dsp:spPr>
        <a:xfrm>
          <a:off x="0" y="1959938"/>
          <a:ext cx="6266011" cy="0"/>
        </a:xfrm>
        <a:prstGeom prst="line">
          <a:avLst/>
        </a:prstGeom>
        <a:gradFill rotWithShape="0">
          <a:gsLst>
            <a:gs pos="0">
              <a:schemeClr val="accent2">
                <a:hueOff val="-580249"/>
                <a:satOff val="-5984"/>
                <a:lumOff val="-8017"/>
                <a:alphaOff val="0"/>
                <a:tint val="96000"/>
                <a:lumMod val="104000"/>
              </a:schemeClr>
            </a:gs>
            <a:gs pos="100000">
              <a:schemeClr val="accent2">
                <a:hueOff val="-580249"/>
                <a:satOff val="-5984"/>
                <a:lumOff val="-8017"/>
                <a:alphaOff val="0"/>
                <a:shade val="90000"/>
                <a:lumMod val="90000"/>
              </a:schemeClr>
            </a:gs>
          </a:gsLst>
          <a:lin ang="5400000" scaled="0"/>
        </a:gradFill>
        <a:ln w="9525" cap="rnd" cmpd="sng" algn="ctr">
          <a:solidFill>
            <a:schemeClr val="accent2">
              <a:hueOff val="-580249"/>
              <a:satOff val="-5984"/>
              <a:lumOff val="-80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A9884A2-19F7-4AA1-B65D-FB09E5643F1E}">
      <dsp:nvSpPr>
        <dsp:cNvPr id="0" name=""/>
        <dsp:cNvSpPr/>
      </dsp:nvSpPr>
      <dsp:spPr>
        <a:xfrm>
          <a:off x="0" y="1959938"/>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Employee Handbook vs. Collective Bargaining Agreement (CBA)</a:t>
          </a:r>
        </a:p>
      </dsp:txBody>
      <dsp:txXfrm>
        <a:off x="0" y="1959938"/>
        <a:ext cx="6266011" cy="489835"/>
      </dsp:txXfrm>
    </dsp:sp>
    <dsp:sp modelId="{017A43DE-EB13-4073-8832-505A7053E015}">
      <dsp:nvSpPr>
        <dsp:cNvPr id="0" name=""/>
        <dsp:cNvSpPr/>
      </dsp:nvSpPr>
      <dsp:spPr>
        <a:xfrm>
          <a:off x="0" y="2449773"/>
          <a:ext cx="6266011" cy="0"/>
        </a:xfrm>
        <a:prstGeom prst="line">
          <a:avLst/>
        </a:prstGeom>
        <a:gradFill rotWithShape="0">
          <a:gsLst>
            <a:gs pos="0">
              <a:schemeClr val="accent2">
                <a:hueOff val="-725312"/>
                <a:satOff val="-7481"/>
                <a:lumOff val="-10022"/>
                <a:alphaOff val="0"/>
                <a:tint val="96000"/>
                <a:lumMod val="104000"/>
              </a:schemeClr>
            </a:gs>
            <a:gs pos="100000">
              <a:schemeClr val="accent2">
                <a:hueOff val="-725312"/>
                <a:satOff val="-7481"/>
                <a:lumOff val="-10022"/>
                <a:alphaOff val="0"/>
                <a:shade val="90000"/>
                <a:lumMod val="90000"/>
              </a:schemeClr>
            </a:gs>
          </a:gsLst>
          <a:lin ang="5400000" scaled="0"/>
        </a:gradFill>
        <a:ln w="9525" cap="rnd" cmpd="sng" algn="ctr">
          <a:solidFill>
            <a:schemeClr val="accent2">
              <a:hueOff val="-725312"/>
              <a:satOff val="-7481"/>
              <a:lumOff val="-10022"/>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2E2BE5E-47F2-43D0-A7D7-9E0062ED6A68}">
      <dsp:nvSpPr>
        <dsp:cNvPr id="0" name=""/>
        <dsp:cNvSpPr/>
      </dsp:nvSpPr>
      <dsp:spPr>
        <a:xfrm>
          <a:off x="0" y="2449773"/>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Knowing Your CBA</a:t>
          </a:r>
        </a:p>
      </dsp:txBody>
      <dsp:txXfrm>
        <a:off x="0" y="2449773"/>
        <a:ext cx="6266011" cy="489835"/>
      </dsp:txXfrm>
    </dsp:sp>
    <dsp:sp modelId="{2CA6DD68-6105-4612-8502-76617F5F9EEE}">
      <dsp:nvSpPr>
        <dsp:cNvPr id="0" name=""/>
        <dsp:cNvSpPr/>
      </dsp:nvSpPr>
      <dsp:spPr>
        <a:xfrm>
          <a:off x="0" y="2939608"/>
          <a:ext cx="6266011" cy="0"/>
        </a:xfrm>
        <a:prstGeom prst="line">
          <a:avLst/>
        </a:prstGeom>
        <a:gradFill rotWithShape="0">
          <a:gsLst>
            <a:gs pos="0">
              <a:schemeClr val="accent2">
                <a:hueOff val="-870374"/>
                <a:satOff val="-8977"/>
                <a:lumOff val="-12026"/>
                <a:alphaOff val="0"/>
                <a:tint val="96000"/>
                <a:lumMod val="104000"/>
              </a:schemeClr>
            </a:gs>
            <a:gs pos="100000">
              <a:schemeClr val="accent2">
                <a:hueOff val="-870374"/>
                <a:satOff val="-8977"/>
                <a:lumOff val="-12026"/>
                <a:alphaOff val="0"/>
                <a:shade val="90000"/>
                <a:lumMod val="90000"/>
              </a:schemeClr>
            </a:gs>
          </a:gsLst>
          <a:lin ang="5400000" scaled="0"/>
        </a:gradFill>
        <a:ln w="9525" cap="rnd" cmpd="sng" algn="ctr">
          <a:solidFill>
            <a:schemeClr val="accent2">
              <a:hueOff val="-870374"/>
              <a:satOff val="-8977"/>
              <a:lumOff val="-12026"/>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1EAA5E0-90A5-477F-98B1-2E5F8AD5E83D}">
      <dsp:nvSpPr>
        <dsp:cNvPr id="0" name=""/>
        <dsp:cNvSpPr/>
      </dsp:nvSpPr>
      <dsp:spPr>
        <a:xfrm>
          <a:off x="0" y="2939608"/>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First Step in Every Grievance Process</a:t>
          </a:r>
        </a:p>
      </dsp:txBody>
      <dsp:txXfrm>
        <a:off x="0" y="2939608"/>
        <a:ext cx="6266011" cy="489835"/>
      </dsp:txXfrm>
    </dsp:sp>
    <dsp:sp modelId="{F29A2716-6F3A-4795-9B82-47D6F68D6FE4}">
      <dsp:nvSpPr>
        <dsp:cNvPr id="0" name=""/>
        <dsp:cNvSpPr/>
      </dsp:nvSpPr>
      <dsp:spPr>
        <a:xfrm>
          <a:off x="0" y="3429443"/>
          <a:ext cx="6266011" cy="0"/>
        </a:xfrm>
        <a:prstGeom prst="line">
          <a:avLst/>
        </a:prstGeom>
        <a:gradFill rotWithShape="0">
          <a:gsLst>
            <a:gs pos="0">
              <a:schemeClr val="accent2">
                <a:hueOff val="-1015436"/>
                <a:satOff val="-10473"/>
                <a:lumOff val="-14030"/>
                <a:alphaOff val="0"/>
                <a:tint val="96000"/>
                <a:lumMod val="104000"/>
              </a:schemeClr>
            </a:gs>
            <a:gs pos="100000">
              <a:schemeClr val="accent2">
                <a:hueOff val="-1015436"/>
                <a:satOff val="-10473"/>
                <a:lumOff val="-14030"/>
                <a:alphaOff val="0"/>
                <a:shade val="90000"/>
                <a:lumMod val="90000"/>
              </a:schemeClr>
            </a:gs>
          </a:gsLst>
          <a:lin ang="5400000" scaled="0"/>
        </a:gradFill>
        <a:ln w="9525" cap="rnd" cmpd="sng" algn="ctr">
          <a:solidFill>
            <a:schemeClr val="accent2">
              <a:hueOff val="-1015436"/>
              <a:satOff val="-10473"/>
              <a:lumOff val="-1403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99FB8D4-81BC-44B6-B8C4-882CFC92956E}">
      <dsp:nvSpPr>
        <dsp:cNvPr id="0" name=""/>
        <dsp:cNvSpPr/>
      </dsp:nvSpPr>
      <dsp:spPr>
        <a:xfrm>
          <a:off x="0" y="3429443"/>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Next Steps of the Grievance Process</a:t>
          </a:r>
        </a:p>
      </dsp:txBody>
      <dsp:txXfrm>
        <a:off x="0" y="3429443"/>
        <a:ext cx="6266011" cy="489835"/>
      </dsp:txXfrm>
    </dsp:sp>
    <dsp:sp modelId="{D8D3B0B4-1523-4DFE-AB29-F5D2C76325EA}">
      <dsp:nvSpPr>
        <dsp:cNvPr id="0" name=""/>
        <dsp:cNvSpPr/>
      </dsp:nvSpPr>
      <dsp:spPr>
        <a:xfrm>
          <a:off x="0" y="3919278"/>
          <a:ext cx="6266011" cy="0"/>
        </a:xfrm>
        <a:prstGeom prst="line">
          <a:avLst/>
        </a:prstGeom>
        <a:gradFill rotWithShape="0">
          <a:gsLst>
            <a:gs pos="0">
              <a:schemeClr val="accent2">
                <a:hueOff val="-1160499"/>
                <a:satOff val="-11969"/>
                <a:lumOff val="-16035"/>
                <a:alphaOff val="0"/>
                <a:tint val="96000"/>
                <a:lumMod val="104000"/>
              </a:schemeClr>
            </a:gs>
            <a:gs pos="100000">
              <a:schemeClr val="accent2">
                <a:hueOff val="-1160499"/>
                <a:satOff val="-11969"/>
                <a:lumOff val="-16035"/>
                <a:alphaOff val="0"/>
                <a:shade val="90000"/>
                <a:lumMod val="90000"/>
              </a:schemeClr>
            </a:gs>
          </a:gsLst>
          <a:lin ang="5400000" scaled="0"/>
        </a:gradFill>
        <a:ln w="9525" cap="rnd" cmpd="sng" algn="ctr">
          <a:solidFill>
            <a:schemeClr val="accent2">
              <a:hueOff val="-1160499"/>
              <a:satOff val="-11969"/>
              <a:lumOff val="-16035"/>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585DF16-C757-454A-83FC-46B325F09918}">
      <dsp:nvSpPr>
        <dsp:cNvPr id="0" name=""/>
        <dsp:cNvSpPr/>
      </dsp:nvSpPr>
      <dsp:spPr>
        <a:xfrm>
          <a:off x="0" y="3919278"/>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Grievance Scenarios</a:t>
          </a:r>
        </a:p>
      </dsp:txBody>
      <dsp:txXfrm>
        <a:off x="0" y="3919278"/>
        <a:ext cx="6266011" cy="489835"/>
      </dsp:txXfrm>
    </dsp:sp>
    <dsp:sp modelId="{CCC9FFE5-50B7-43EA-A7D3-A2D21BA2F110}">
      <dsp:nvSpPr>
        <dsp:cNvPr id="0" name=""/>
        <dsp:cNvSpPr/>
      </dsp:nvSpPr>
      <dsp:spPr>
        <a:xfrm>
          <a:off x="0" y="4409113"/>
          <a:ext cx="6266011" cy="0"/>
        </a:xfrm>
        <a:prstGeom prst="line">
          <a:avLst/>
        </a:prstGeom>
        <a:gradFill rotWithShape="0">
          <a:gsLst>
            <a:gs pos="0">
              <a:schemeClr val="accent2">
                <a:hueOff val="-1305561"/>
                <a:satOff val="-13465"/>
                <a:lumOff val="-18039"/>
                <a:alphaOff val="0"/>
                <a:tint val="96000"/>
                <a:lumMod val="104000"/>
              </a:schemeClr>
            </a:gs>
            <a:gs pos="100000">
              <a:schemeClr val="accent2">
                <a:hueOff val="-1305561"/>
                <a:satOff val="-13465"/>
                <a:lumOff val="-18039"/>
                <a:alphaOff val="0"/>
                <a:shade val="90000"/>
                <a:lumMod val="90000"/>
              </a:schemeClr>
            </a:gs>
          </a:gsLst>
          <a:lin ang="5400000" scaled="0"/>
        </a:gradFill>
        <a:ln w="9525" cap="rnd" cmpd="sng" algn="ctr">
          <a:solidFill>
            <a:schemeClr val="accent2">
              <a:hueOff val="-1305561"/>
              <a:satOff val="-13465"/>
              <a:lumOff val="-1803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F0F24C6-3ABF-4440-8139-D179D8B9CF61}">
      <dsp:nvSpPr>
        <dsp:cNvPr id="0" name=""/>
        <dsp:cNvSpPr/>
      </dsp:nvSpPr>
      <dsp:spPr>
        <a:xfrm>
          <a:off x="0" y="4409113"/>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The Importance of Notes</a:t>
          </a:r>
        </a:p>
      </dsp:txBody>
      <dsp:txXfrm>
        <a:off x="0" y="4409113"/>
        <a:ext cx="6266011" cy="489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E29F0-D1DE-4712-B2D4-79A170B08800}">
      <dsp:nvSpPr>
        <dsp:cNvPr id="0" name=""/>
        <dsp:cNvSpPr/>
      </dsp:nvSpPr>
      <dsp:spPr>
        <a:xfrm>
          <a:off x="0" y="598"/>
          <a:ext cx="626601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8D02CB1B-A33E-49BE-9D54-5D8E0CE1B62E}">
      <dsp:nvSpPr>
        <dsp:cNvPr id="0" name=""/>
        <dsp:cNvSpPr/>
      </dsp:nvSpPr>
      <dsp:spPr>
        <a:xfrm>
          <a:off x="0" y="598"/>
          <a:ext cx="6266011"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Advising</a:t>
          </a:r>
        </a:p>
      </dsp:txBody>
      <dsp:txXfrm>
        <a:off x="0" y="598"/>
        <a:ext cx="6266011" cy="544261"/>
      </dsp:txXfrm>
    </dsp:sp>
    <dsp:sp modelId="{1D5B4D8F-4DD0-4B6D-B091-3723748DCC2A}">
      <dsp:nvSpPr>
        <dsp:cNvPr id="0" name=""/>
        <dsp:cNvSpPr/>
      </dsp:nvSpPr>
      <dsp:spPr>
        <a:xfrm>
          <a:off x="0" y="544859"/>
          <a:ext cx="6266011" cy="0"/>
        </a:xfrm>
        <a:prstGeom prst="line">
          <a:avLst/>
        </a:prstGeom>
        <a:gradFill rotWithShape="0">
          <a:gsLst>
            <a:gs pos="0">
              <a:schemeClr val="accent2">
                <a:hueOff val="-163195"/>
                <a:satOff val="-1683"/>
                <a:lumOff val="-2255"/>
                <a:alphaOff val="0"/>
                <a:tint val="96000"/>
                <a:lumMod val="104000"/>
              </a:schemeClr>
            </a:gs>
            <a:gs pos="100000">
              <a:schemeClr val="accent2">
                <a:hueOff val="-163195"/>
                <a:satOff val="-1683"/>
                <a:lumOff val="-2255"/>
                <a:alphaOff val="0"/>
                <a:shade val="90000"/>
                <a:lumMod val="90000"/>
              </a:schemeClr>
            </a:gs>
          </a:gsLst>
          <a:lin ang="5400000" scaled="0"/>
        </a:gradFill>
        <a:ln w="9525" cap="rnd" cmpd="sng" algn="ctr">
          <a:solidFill>
            <a:schemeClr val="accent2">
              <a:hueOff val="-163195"/>
              <a:satOff val="-1683"/>
              <a:lumOff val="-2255"/>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E64145E-5688-4D48-AA76-832328AD165C}">
      <dsp:nvSpPr>
        <dsp:cNvPr id="0" name=""/>
        <dsp:cNvSpPr/>
      </dsp:nvSpPr>
      <dsp:spPr>
        <a:xfrm>
          <a:off x="0" y="544859"/>
          <a:ext cx="6266011"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Advocating</a:t>
          </a:r>
        </a:p>
      </dsp:txBody>
      <dsp:txXfrm>
        <a:off x="0" y="544859"/>
        <a:ext cx="6266011" cy="544261"/>
      </dsp:txXfrm>
    </dsp:sp>
    <dsp:sp modelId="{B99CEE75-6502-47AE-AF23-A623632B83D3}">
      <dsp:nvSpPr>
        <dsp:cNvPr id="0" name=""/>
        <dsp:cNvSpPr/>
      </dsp:nvSpPr>
      <dsp:spPr>
        <a:xfrm>
          <a:off x="0" y="1089120"/>
          <a:ext cx="6266011" cy="0"/>
        </a:xfrm>
        <a:prstGeom prst="line">
          <a:avLst/>
        </a:prstGeom>
        <a:gradFill rotWithShape="0">
          <a:gsLst>
            <a:gs pos="0">
              <a:schemeClr val="accent2">
                <a:hueOff val="-326390"/>
                <a:satOff val="-3366"/>
                <a:lumOff val="-4510"/>
                <a:alphaOff val="0"/>
                <a:tint val="96000"/>
                <a:lumMod val="104000"/>
              </a:schemeClr>
            </a:gs>
            <a:gs pos="100000">
              <a:schemeClr val="accent2">
                <a:hueOff val="-326390"/>
                <a:satOff val="-3366"/>
                <a:lumOff val="-4510"/>
                <a:alphaOff val="0"/>
                <a:shade val="90000"/>
                <a:lumMod val="90000"/>
              </a:schemeClr>
            </a:gs>
          </a:gsLst>
          <a:lin ang="5400000" scaled="0"/>
        </a:gradFill>
        <a:ln w="9525" cap="rnd" cmpd="sng" algn="ctr">
          <a:solidFill>
            <a:schemeClr val="accent2">
              <a:hueOff val="-326390"/>
              <a:satOff val="-3366"/>
              <a:lumOff val="-451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4D68D79-EA01-4B74-8486-EC330F8DF890}">
      <dsp:nvSpPr>
        <dsp:cNvPr id="0" name=""/>
        <dsp:cNvSpPr/>
      </dsp:nvSpPr>
      <dsp:spPr>
        <a:xfrm>
          <a:off x="0" y="1089120"/>
          <a:ext cx="6266011"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Communicating</a:t>
          </a:r>
        </a:p>
      </dsp:txBody>
      <dsp:txXfrm>
        <a:off x="0" y="1089120"/>
        <a:ext cx="6266011" cy="544261"/>
      </dsp:txXfrm>
    </dsp:sp>
    <dsp:sp modelId="{50D96CF9-90AB-44C7-BF73-1E03C41E42E4}">
      <dsp:nvSpPr>
        <dsp:cNvPr id="0" name=""/>
        <dsp:cNvSpPr/>
      </dsp:nvSpPr>
      <dsp:spPr>
        <a:xfrm>
          <a:off x="0" y="1633381"/>
          <a:ext cx="6266011" cy="0"/>
        </a:xfrm>
        <a:prstGeom prst="line">
          <a:avLst/>
        </a:prstGeom>
        <a:gradFill rotWithShape="0">
          <a:gsLst>
            <a:gs pos="0">
              <a:schemeClr val="accent2">
                <a:hueOff val="-489585"/>
                <a:satOff val="-5049"/>
                <a:lumOff val="-6765"/>
                <a:alphaOff val="0"/>
                <a:tint val="96000"/>
                <a:lumMod val="104000"/>
              </a:schemeClr>
            </a:gs>
            <a:gs pos="100000">
              <a:schemeClr val="accent2">
                <a:hueOff val="-489585"/>
                <a:satOff val="-5049"/>
                <a:lumOff val="-6765"/>
                <a:alphaOff val="0"/>
                <a:shade val="90000"/>
                <a:lumMod val="90000"/>
              </a:schemeClr>
            </a:gs>
          </a:gsLst>
          <a:lin ang="5400000" scaled="0"/>
        </a:gradFill>
        <a:ln w="9525" cap="rnd" cmpd="sng" algn="ctr">
          <a:solidFill>
            <a:schemeClr val="accent2">
              <a:hueOff val="-489585"/>
              <a:satOff val="-5049"/>
              <a:lumOff val="-6765"/>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D605851-5F2F-4764-A684-1C912DD52201}">
      <dsp:nvSpPr>
        <dsp:cNvPr id="0" name=""/>
        <dsp:cNvSpPr/>
      </dsp:nvSpPr>
      <dsp:spPr>
        <a:xfrm>
          <a:off x="0" y="1633381"/>
          <a:ext cx="6266011"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Educating</a:t>
          </a:r>
        </a:p>
      </dsp:txBody>
      <dsp:txXfrm>
        <a:off x="0" y="1633381"/>
        <a:ext cx="6266011" cy="544261"/>
      </dsp:txXfrm>
    </dsp:sp>
    <dsp:sp modelId="{71C01AAD-A8C4-4B88-A4FC-DC57177DF01D}">
      <dsp:nvSpPr>
        <dsp:cNvPr id="0" name=""/>
        <dsp:cNvSpPr/>
      </dsp:nvSpPr>
      <dsp:spPr>
        <a:xfrm>
          <a:off x="0" y="2177642"/>
          <a:ext cx="6266011" cy="0"/>
        </a:xfrm>
        <a:prstGeom prst="line">
          <a:avLst/>
        </a:prstGeom>
        <a:gradFill rotWithShape="0">
          <a:gsLst>
            <a:gs pos="0">
              <a:schemeClr val="accent2">
                <a:hueOff val="-652781"/>
                <a:satOff val="-6732"/>
                <a:lumOff val="-9020"/>
                <a:alphaOff val="0"/>
                <a:tint val="96000"/>
                <a:lumMod val="104000"/>
              </a:schemeClr>
            </a:gs>
            <a:gs pos="100000">
              <a:schemeClr val="accent2">
                <a:hueOff val="-652781"/>
                <a:satOff val="-6732"/>
                <a:lumOff val="-9020"/>
                <a:alphaOff val="0"/>
                <a:shade val="90000"/>
                <a:lumMod val="90000"/>
              </a:schemeClr>
            </a:gs>
          </a:gsLst>
          <a:lin ang="5400000" scaled="0"/>
        </a:gradFill>
        <a:ln w="9525" cap="rnd" cmpd="sng" algn="ctr">
          <a:solidFill>
            <a:schemeClr val="accent2">
              <a:hueOff val="-652781"/>
              <a:satOff val="-6732"/>
              <a:lumOff val="-902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A6169B72-8E51-4816-ADD2-E3B89D8B1220}">
      <dsp:nvSpPr>
        <dsp:cNvPr id="0" name=""/>
        <dsp:cNvSpPr/>
      </dsp:nvSpPr>
      <dsp:spPr>
        <a:xfrm>
          <a:off x="0" y="2177642"/>
          <a:ext cx="6266011"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Empowering</a:t>
          </a:r>
        </a:p>
      </dsp:txBody>
      <dsp:txXfrm>
        <a:off x="0" y="2177642"/>
        <a:ext cx="6266011" cy="544261"/>
      </dsp:txXfrm>
    </dsp:sp>
    <dsp:sp modelId="{F6083863-CA74-4C76-B5BB-1CD2938BF4D8}">
      <dsp:nvSpPr>
        <dsp:cNvPr id="0" name=""/>
        <dsp:cNvSpPr/>
      </dsp:nvSpPr>
      <dsp:spPr>
        <a:xfrm>
          <a:off x="0" y="2721904"/>
          <a:ext cx="6266011" cy="0"/>
        </a:xfrm>
        <a:prstGeom prst="line">
          <a:avLst/>
        </a:prstGeom>
        <a:gradFill rotWithShape="0">
          <a:gsLst>
            <a:gs pos="0">
              <a:schemeClr val="accent2">
                <a:hueOff val="-815976"/>
                <a:satOff val="-8416"/>
                <a:lumOff val="-11274"/>
                <a:alphaOff val="0"/>
                <a:tint val="96000"/>
                <a:lumMod val="104000"/>
              </a:schemeClr>
            </a:gs>
            <a:gs pos="100000">
              <a:schemeClr val="accent2">
                <a:hueOff val="-815976"/>
                <a:satOff val="-8416"/>
                <a:lumOff val="-11274"/>
                <a:alphaOff val="0"/>
                <a:shade val="90000"/>
                <a:lumMod val="90000"/>
              </a:schemeClr>
            </a:gs>
          </a:gsLst>
          <a:lin ang="5400000" scaled="0"/>
        </a:gradFill>
        <a:ln w="9525" cap="rnd" cmpd="sng" algn="ctr">
          <a:solidFill>
            <a:schemeClr val="accent2">
              <a:hueOff val="-815976"/>
              <a:satOff val="-8416"/>
              <a:lumOff val="-11274"/>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34EDD63-339B-40AF-8DDC-C60197FB378A}">
      <dsp:nvSpPr>
        <dsp:cNvPr id="0" name=""/>
        <dsp:cNvSpPr/>
      </dsp:nvSpPr>
      <dsp:spPr>
        <a:xfrm>
          <a:off x="0" y="2721904"/>
          <a:ext cx="6266011"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Handling grievances</a:t>
          </a:r>
        </a:p>
      </dsp:txBody>
      <dsp:txXfrm>
        <a:off x="0" y="2721904"/>
        <a:ext cx="6266011" cy="544261"/>
      </dsp:txXfrm>
    </dsp:sp>
    <dsp:sp modelId="{94C68A5C-5360-4D64-93F2-EDE9E3484FE2}">
      <dsp:nvSpPr>
        <dsp:cNvPr id="0" name=""/>
        <dsp:cNvSpPr/>
      </dsp:nvSpPr>
      <dsp:spPr>
        <a:xfrm>
          <a:off x="0" y="3266165"/>
          <a:ext cx="6266011" cy="0"/>
        </a:xfrm>
        <a:prstGeom prst="line">
          <a:avLst/>
        </a:prstGeom>
        <a:gradFill rotWithShape="0">
          <a:gsLst>
            <a:gs pos="0">
              <a:schemeClr val="accent2">
                <a:hueOff val="-979171"/>
                <a:satOff val="-10099"/>
                <a:lumOff val="-13529"/>
                <a:alphaOff val="0"/>
                <a:tint val="96000"/>
                <a:lumMod val="104000"/>
              </a:schemeClr>
            </a:gs>
            <a:gs pos="100000">
              <a:schemeClr val="accent2">
                <a:hueOff val="-979171"/>
                <a:satOff val="-10099"/>
                <a:lumOff val="-13529"/>
                <a:alphaOff val="0"/>
                <a:shade val="90000"/>
                <a:lumMod val="90000"/>
              </a:schemeClr>
            </a:gs>
          </a:gsLst>
          <a:lin ang="5400000" scaled="0"/>
        </a:gradFill>
        <a:ln w="9525" cap="rnd" cmpd="sng" algn="ctr">
          <a:solidFill>
            <a:schemeClr val="accent2">
              <a:hueOff val="-979171"/>
              <a:satOff val="-10099"/>
              <a:lumOff val="-1352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69DBA29-F994-4B1F-ABEB-E5FF18D7FF00}">
      <dsp:nvSpPr>
        <dsp:cNvPr id="0" name=""/>
        <dsp:cNvSpPr/>
      </dsp:nvSpPr>
      <dsp:spPr>
        <a:xfrm>
          <a:off x="0" y="3266165"/>
          <a:ext cx="6266011"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Organizing</a:t>
          </a:r>
        </a:p>
      </dsp:txBody>
      <dsp:txXfrm>
        <a:off x="0" y="3266165"/>
        <a:ext cx="6266011" cy="544261"/>
      </dsp:txXfrm>
    </dsp:sp>
    <dsp:sp modelId="{CF7E56B0-A7FD-4A65-8FB5-1ACBDE68F77B}">
      <dsp:nvSpPr>
        <dsp:cNvPr id="0" name=""/>
        <dsp:cNvSpPr/>
      </dsp:nvSpPr>
      <dsp:spPr>
        <a:xfrm>
          <a:off x="0" y="3810426"/>
          <a:ext cx="6266011" cy="0"/>
        </a:xfrm>
        <a:prstGeom prst="line">
          <a:avLst/>
        </a:prstGeom>
        <a:gradFill rotWithShape="0">
          <a:gsLst>
            <a:gs pos="0">
              <a:schemeClr val="accent2">
                <a:hueOff val="-1142366"/>
                <a:satOff val="-11782"/>
                <a:lumOff val="-15784"/>
                <a:alphaOff val="0"/>
                <a:tint val="96000"/>
                <a:lumMod val="104000"/>
              </a:schemeClr>
            </a:gs>
            <a:gs pos="100000">
              <a:schemeClr val="accent2">
                <a:hueOff val="-1142366"/>
                <a:satOff val="-11782"/>
                <a:lumOff val="-15784"/>
                <a:alphaOff val="0"/>
                <a:shade val="90000"/>
                <a:lumMod val="90000"/>
              </a:schemeClr>
            </a:gs>
          </a:gsLst>
          <a:lin ang="5400000" scaled="0"/>
        </a:gradFill>
        <a:ln w="9525" cap="rnd" cmpd="sng" algn="ctr">
          <a:solidFill>
            <a:schemeClr val="accent2">
              <a:hueOff val="-1142366"/>
              <a:satOff val="-11782"/>
              <a:lumOff val="-15784"/>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3FFB975-E103-4B85-8996-204AD1948D02}">
      <dsp:nvSpPr>
        <dsp:cNvPr id="0" name=""/>
        <dsp:cNvSpPr/>
      </dsp:nvSpPr>
      <dsp:spPr>
        <a:xfrm>
          <a:off x="0" y="3810426"/>
          <a:ext cx="6266011"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Promoting social justice</a:t>
          </a:r>
        </a:p>
      </dsp:txBody>
      <dsp:txXfrm>
        <a:off x="0" y="3810426"/>
        <a:ext cx="6266011" cy="544261"/>
      </dsp:txXfrm>
    </dsp:sp>
    <dsp:sp modelId="{E439BE15-50CD-48A3-97F5-CC5BAA02F2B0}">
      <dsp:nvSpPr>
        <dsp:cNvPr id="0" name=""/>
        <dsp:cNvSpPr/>
      </dsp:nvSpPr>
      <dsp:spPr>
        <a:xfrm>
          <a:off x="0" y="4354687"/>
          <a:ext cx="6266011" cy="0"/>
        </a:xfrm>
        <a:prstGeom prst="line">
          <a:avLst/>
        </a:prstGeom>
        <a:gradFill rotWithShape="0">
          <a:gsLst>
            <a:gs pos="0">
              <a:schemeClr val="accent2">
                <a:hueOff val="-1305561"/>
                <a:satOff val="-13465"/>
                <a:lumOff val="-18039"/>
                <a:alphaOff val="0"/>
                <a:tint val="96000"/>
                <a:lumMod val="104000"/>
              </a:schemeClr>
            </a:gs>
            <a:gs pos="100000">
              <a:schemeClr val="accent2">
                <a:hueOff val="-1305561"/>
                <a:satOff val="-13465"/>
                <a:lumOff val="-18039"/>
                <a:alphaOff val="0"/>
                <a:shade val="90000"/>
                <a:lumMod val="90000"/>
              </a:schemeClr>
            </a:gs>
          </a:gsLst>
          <a:lin ang="5400000" scaled="0"/>
        </a:gradFill>
        <a:ln w="9525" cap="rnd" cmpd="sng" algn="ctr">
          <a:solidFill>
            <a:schemeClr val="accent2">
              <a:hueOff val="-1305561"/>
              <a:satOff val="-13465"/>
              <a:lumOff val="-1803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686B6D0-5AB8-4A7B-B828-E546E65AF747}">
      <dsp:nvSpPr>
        <dsp:cNvPr id="0" name=""/>
        <dsp:cNvSpPr/>
      </dsp:nvSpPr>
      <dsp:spPr>
        <a:xfrm>
          <a:off x="0" y="4354687"/>
          <a:ext cx="6266011"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i="1" kern="1200" dirty="0"/>
            <a:t>*No matter what role you’re fulfilling, you must never forget the Duty of Fair Representation</a:t>
          </a:r>
        </a:p>
      </dsp:txBody>
      <dsp:txXfrm>
        <a:off x="0" y="4354687"/>
        <a:ext cx="6266011" cy="54426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56490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80899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928281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607A7-8386-47DB-8578-DDEDD194E5D4}"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36185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318383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4F0E216-BA48-4F04-AC4F-645AA0DD6AC6}" type="datetimeFigureOut">
              <a:rPr lang="en-US" smtClean="0"/>
              <a:pPr/>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35097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4F0E216-BA48-4F04-AC4F-645AA0DD6AC6}" type="datetimeFigureOut">
              <a:rPr lang="en-US" smtClean="0"/>
              <a:pPr/>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568852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9078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5684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18302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F0E216-BA48-4F04-AC4F-645AA0DD6AC6}"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085924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F0E216-BA48-4F04-AC4F-645AA0DD6AC6}"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0704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F0E216-BA48-4F04-AC4F-645AA0DD6AC6}"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11473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F0E216-BA48-4F04-AC4F-645AA0DD6AC6}"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50494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0E216-BA48-4F04-AC4F-645AA0DD6AC6}"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59945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9431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08145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4F0E216-BA48-4F04-AC4F-645AA0DD6AC6}" type="datetimeFigureOut">
              <a:rPr lang="en-US" smtClean="0"/>
              <a:pPr/>
              <a:t>11/7/2022</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144997258"/>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www.picpedia.org/highway-signs/e/employee-right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creativecommons.org/licenses/by-nc-sa/3.0/" TargetMode="External"/><Relationship Id="rId5" Type="http://schemas.openxmlformats.org/officeDocument/2006/relationships/image" Target="../media/image3.png"/><Relationship Id="rId4" Type="http://schemas.openxmlformats.org/officeDocument/2006/relationships/hyperlink" Target="https://topkit.org/developing/tools-techniques-strategies/provide-incentives/participants-of-interactive-motivational-speech-feeling-empowered-and-motivated-hands-raised-high-in-the-ai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pixnio.com/miscellaneous/paper-write-desk-docume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freesvg.org/organize-workers-union-symbol-vector-graphic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creativecommons.org/licenses/by-nc-sa/3.0/" TargetMode="External"/><Relationship Id="rId5" Type="http://schemas.openxmlformats.org/officeDocument/2006/relationships/hyperlink" Target="https://nursemanifest.com/2015/08/11/the-promise-of-nursing-social-justice-and-health/"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freestock.com/free-photos/young-handsome-judge-black-gown-making-100749934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pixabay.com/en/notepad-pad-paper-yellow-legal-pad-41103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pixabay.com/en/notepad-pad-paper-yellow-legal-pad-4110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pixabay.com/vectors/social-media-network-people-5508549/"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3165-E162-FB66-3EBF-456D6F64C560}"/>
              </a:ext>
            </a:extLst>
          </p:cNvPr>
          <p:cNvSpPr>
            <a:spLocks noGrp="1"/>
          </p:cNvSpPr>
          <p:nvPr>
            <p:ph type="ctrTitle"/>
          </p:nvPr>
        </p:nvSpPr>
        <p:spPr>
          <a:xfrm>
            <a:off x="1079510" y="4602162"/>
            <a:ext cx="4457690" cy="1720850"/>
          </a:xfrm>
        </p:spPr>
        <p:txBody>
          <a:bodyPr anchor="ctr">
            <a:normAutofit fontScale="90000"/>
          </a:bodyPr>
          <a:lstStyle/>
          <a:p>
            <a:r>
              <a:rPr lang="en-US" dirty="0">
                <a:latin typeface="Aharoni" panose="02010803020104030203" pitchFamily="2" charset="-79"/>
                <a:cs typeface="Aharoni" panose="02010803020104030203" pitchFamily="2" charset="-79"/>
              </a:rPr>
              <a:t>Stewards: Workplace Leaders</a:t>
            </a:r>
          </a:p>
        </p:txBody>
      </p:sp>
      <p:sp>
        <p:nvSpPr>
          <p:cNvPr id="3" name="Subtitle 2">
            <a:extLst>
              <a:ext uri="{FF2B5EF4-FFF2-40B4-BE49-F238E27FC236}">
                <a16:creationId xmlns:a16="http://schemas.microsoft.com/office/drawing/2014/main" id="{1096A436-B1C8-29F4-617E-4ADC0A9063CC}"/>
              </a:ext>
            </a:extLst>
          </p:cNvPr>
          <p:cNvSpPr>
            <a:spLocks noGrp="1"/>
          </p:cNvSpPr>
          <p:nvPr>
            <p:ph type="subTitle" idx="1"/>
          </p:nvPr>
        </p:nvSpPr>
        <p:spPr>
          <a:xfrm>
            <a:off x="6654801" y="4602163"/>
            <a:ext cx="4451347" cy="1720850"/>
          </a:xfrm>
        </p:spPr>
        <p:txBody>
          <a:bodyPr anchor="ctr">
            <a:normAutofit/>
          </a:bodyPr>
          <a:lstStyle/>
          <a:p>
            <a:endParaRPr lang="en-US" dirty="0"/>
          </a:p>
          <a:p>
            <a:r>
              <a:rPr lang="en-US" dirty="0">
                <a:solidFill>
                  <a:srgbClr val="FFFF00"/>
                </a:solidFill>
                <a:latin typeface="Aharoni" panose="02010803020104030203" pitchFamily="2" charset="-79"/>
                <a:cs typeface="Aharoni" panose="02010803020104030203" pitchFamily="2" charset="-79"/>
              </a:rPr>
              <a:t>Steward Training</a:t>
            </a:r>
          </a:p>
          <a:p>
            <a:r>
              <a:rPr lang="en-US" dirty="0">
                <a:solidFill>
                  <a:srgbClr val="FFFF00"/>
                </a:solidFill>
                <a:latin typeface="Aharoni" panose="02010803020104030203" pitchFamily="2" charset="-79"/>
                <a:cs typeface="Aharoni" panose="02010803020104030203" pitchFamily="2" charset="-79"/>
              </a:rPr>
              <a:t>November 2022</a:t>
            </a:r>
          </a:p>
        </p:txBody>
      </p:sp>
      <p:pic>
        <p:nvPicPr>
          <p:cNvPr id="5" name="Picture 4" descr="A blue and white sign&#10;&#10;Description automatically generated with low confidence">
            <a:extLst>
              <a:ext uri="{FF2B5EF4-FFF2-40B4-BE49-F238E27FC236}">
                <a16:creationId xmlns:a16="http://schemas.microsoft.com/office/drawing/2014/main" id="{E4236A70-39FF-7207-61AB-F1E3D586B95E}"/>
              </a:ext>
            </a:extLst>
          </p:cNvPr>
          <p:cNvPicPr>
            <a:picLocks noChangeAspect="1"/>
          </p:cNvPicPr>
          <p:nvPr/>
        </p:nvPicPr>
        <p:blipFill rotWithShape="1">
          <a:blip r:embed="rId2">
            <a:extLst>
              <a:ext uri="{28A0092B-C50C-407E-A947-70E740481C1C}">
                <a14:useLocalDpi xmlns:a14="http://schemas.microsoft.com/office/drawing/2010/main" val="0"/>
              </a:ext>
            </a:extLst>
          </a:blip>
          <a:srcRect t="3855"/>
          <a:stretch/>
        </p:blipFill>
        <p:spPr>
          <a:xfrm>
            <a:off x="20" y="10"/>
            <a:ext cx="12191977" cy="4014777"/>
          </a:xfrm>
          <a:prstGeom prst="rect">
            <a:avLst/>
          </a:prstGeom>
        </p:spPr>
      </p:pic>
    </p:spTree>
    <p:extLst>
      <p:ext uri="{BB962C8B-B14F-4D97-AF65-F5344CB8AC3E}">
        <p14:creationId xmlns:p14="http://schemas.microsoft.com/office/powerpoint/2010/main" val="167557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DA9380-30B8-42B3-8F17-BF01FF2FF00D}"/>
              </a:ext>
            </a:extLst>
          </p:cNvPr>
          <p:cNvSpPr txBox="1"/>
          <p:nvPr/>
        </p:nvSpPr>
        <p:spPr>
          <a:xfrm>
            <a:off x="188843" y="586409"/>
            <a:ext cx="4343400" cy="5204791"/>
          </a:xfrm>
          <a:prstGeom prst="rect">
            <a:avLst/>
          </a:prstGeom>
        </p:spPr>
        <p:txBody>
          <a:bodyPr vert="horz" lIns="91440" tIns="45720" rIns="91440" bIns="45720" rtlCol="0" anchor="t">
            <a:normAutofit fontScale="92500" lnSpcReduction="10000"/>
          </a:bodyPr>
          <a:lstStyle/>
          <a:p>
            <a:pPr marL="457200" marR="0">
              <a:spcBef>
                <a:spcPct val="20000"/>
              </a:spcBef>
              <a:spcAft>
                <a:spcPts val="600"/>
              </a:spcAft>
              <a:buClr>
                <a:schemeClr val="tx2"/>
              </a:buClr>
              <a:buSzPct val="70000"/>
              <a:buFont typeface="Wingdings 2" charset="2"/>
            </a:pPr>
            <a:r>
              <a:rPr lang="en-US" sz="4000" i="1" u="sng"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rPr>
              <a:t>Educating</a:t>
            </a:r>
            <a:r>
              <a:rPr lang="en-US" sz="40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members . . .</a:t>
            </a:r>
          </a:p>
          <a:p>
            <a:pPr marL="457200">
              <a:spcBef>
                <a:spcPct val="20000"/>
              </a:spcBef>
              <a:spcAft>
                <a:spcPts val="600"/>
              </a:spcAft>
              <a:buClr>
                <a:schemeClr val="tx2"/>
              </a:buClr>
              <a:buSzPct val="70000"/>
              <a:buFont typeface="Wingdings 2" charset="2"/>
            </a:pPr>
            <a:r>
              <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As a steward, you know there’s a contract that limits management’s rights. </a:t>
            </a:r>
          </a:p>
          <a:p>
            <a:pPr marL="457200">
              <a:spcBef>
                <a:spcPct val="20000"/>
              </a:spcBef>
              <a:spcAft>
                <a:spcPts val="600"/>
              </a:spcAft>
              <a:buClr>
                <a:schemeClr val="tx2"/>
              </a:buClr>
              <a:buSzPct val="70000"/>
              <a:buFont typeface="Wingdings 2" charset="2"/>
            </a:pPr>
            <a:r>
              <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You also know the law protects employees who exercise their rights. </a:t>
            </a:r>
          </a:p>
          <a:p>
            <a:pPr marL="457200">
              <a:spcBef>
                <a:spcPct val="20000"/>
              </a:spcBef>
              <a:spcAft>
                <a:spcPts val="600"/>
              </a:spcAft>
              <a:buClr>
                <a:schemeClr val="tx2"/>
              </a:buClr>
              <a:buSzPct val="70000"/>
              <a:buFont typeface="Wingdings 2" charset="2"/>
            </a:pPr>
            <a:r>
              <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Part of the steward’s job is getting coworkers to understand these protections (as well as Weingarten Rights and Right-to-Work) </a:t>
            </a:r>
          </a:p>
          <a:p>
            <a:pPr marL="457200">
              <a:spcBef>
                <a:spcPct val="20000"/>
              </a:spcBef>
              <a:spcAft>
                <a:spcPts val="600"/>
              </a:spcAft>
              <a:buClr>
                <a:schemeClr val="tx2"/>
              </a:buClr>
              <a:buSzPct val="70000"/>
              <a:buFont typeface="Wingdings 2" charset="2"/>
            </a:pPr>
            <a:r>
              <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Knowledge is power.</a:t>
            </a:r>
            <a:endPar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457200" marR="0">
              <a:spcBef>
                <a:spcPct val="20000"/>
              </a:spcBef>
              <a:spcAft>
                <a:spcPts val="600"/>
              </a:spcAft>
              <a:buClr>
                <a:schemeClr val="tx2"/>
              </a:buClr>
              <a:buSzPct val="70000"/>
              <a:buFont typeface="Wingdings 2" charset="2"/>
            </a:pPr>
            <a:endParaRPr lang="en-US" sz="16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14" name="Rectangle 13">
            <a:extLst>
              <a:ext uri="{FF2B5EF4-FFF2-40B4-BE49-F238E27FC236}">
                <a16:creationId xmlns:a16="http://schemas.microsoft.com/office/drawing/2014/main" id="{4D54081D-A2A1-409E-940D-48E258D4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9BD9CA1-A11F-B78B-A77E-0848BC2A136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577" b="-3"/>
          <a:stretch/>
        </p:blipFill>
        <p:spPr>
          <a:xfrm>
            <a:off x="5120640" y="1438360"/>
            <a:ext cx="5676236" cy="3835314"/>
          </a:xfrm>
          <a:prstGeom prst="rect">
            <a:avLst/>
          </a:prstGeom>
        </p:spPr>
      </p:pic>
      <p:sp>
        <p:nvSpPr>
          <p:cNvPr id="3" name="TextBox 2">
            <a:extLst>
              <a:ext uri="{FF2B5EF4-FFF2-40B4-BE49-F238E27FC236}">
                <a16:creationId xmlns:a16="http://schemas.microsoft.com/office/drawing/2014/main" id="{9BE12140-6AA7-F009-AB65-73B23145AAC5}"/>
              </a:ext>
            </a:extLst>
          </p:cNvPr>
          <p:cNvSpPr txBox="1"/>
          <p:nvPr/>
        </p:nvSpPr>
        <p:spPr>
          <a:xfrm>
            <a:off x="8273429" y="5073619"/>
            <a:ext cx="252344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picpedia.org/highway-signs/e/employee-right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06883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BD9CA1-A11F-B78B-A77E-0848BC2A136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779" r="27779"/>
          <a:stretch/>
        </p:blipFill>
        <p:spPr>
          <a:xfrm>
            <a:off x="-10649" y="1"/>
            <a:ext cx="4571649" cy="6858000"/>
          </a:xfrm>
          <a:prstGeom prst="rect">
            <a:avLst/>
          </a:prstGeom>
        </p:spPr>
      </p:pic>
      <p:sp>
        <p:nvSpPr>
          <p:cNvPr id="2" name="TextBox 1">
            <a:extLst>
              <a:ext uri="{FF2B5EF4-FFF2-40B4-BE49-F238E27FC236}">
                <a16:creationId xmlns:a16="http://schemas.microsoft.com/office/drawing/2014/main" id="{DADA9380-30B8-42B3-8F17-BF01FF2FF00D}"/>
              </a:ext>
            </a:extLst>
          </p:cNvPr>
          <p:cNvSpPr txBox="1"/>
          <p:nvPr/>
        </p:nvSpPr>
        <p:spPr>
          <a:xfrm>
            <a:off x="5146160" y="1828801"/>
            <a:ext cx="5978072" cy="3866048"/>
          </a:xfrm>
          <a:prstGeom prst="rect">
            <a:avLst/>
          </a:prstGeom>
        </p:spPr>
        <p:txBody>
          <a:bodyPr vert="horz" lIns="91440" tIns="45720" rIns="91440" bIns="45720" rtlCol="0" anchor="ctr">
            <a:noAutofit/>
          </a:bodyPr>
          <a:lstStyle/>
          <a:p>
            <a:pPr marL="457200">
              <a:spcBef>
                <a:spcPct val="20000"/>
              </a:spcBef>
              <a:spcAft>
                <a:spcPts val="600"/>
              </a:spcAft>
              <a:buClr>
                <a:schemeClr val="tx2"/>
              </a:buClr>
              <a:buSzPct val="70000"/>
            </a:pPr>
            <a:r>
              <a:rPr lang="en-US" sz="4000" i="1" u="sng"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rPr>
              <a:t>Empowering</a:t>
            </a:r>
            <a:r>
              <a:rPr lang="en-US" sz="4000" i="1" dirty="0">
                <a:ln>
                  <a:solidFill>
                    <a:schemeClr val="bg1">
                      <a:lumMod val="75000"/>
                      <a:lumOff val="25000"/>
                      <a:alpha val="10000"/>
                    </a:schemeClr>
                  </a:solidFill>
                </a:ln>
                <a:effectLst>
                  <a:outerShdw blurRad="9525" dist="25400" dir="14640000" algn="tl" rotWithShape="0">
                    <a:schemeClr val="bg1">
                      <a:alpha val="30000"/>
                    </a:schemeClr>
                  </a:outerShdw>
                </a:effectLst>
              </a:rPr>
              <a:t> members . . .</a:t>
            </a:r>
            <a:r>
              <a:rPr lang="en-US" sz="4000" i="1" dirty="0">
                <a:effectLst/>
                <a:ea typeface="Calibri" panose="020F0502020204030204" pitchFamily="34" charset="0"/>
                <a:cs typeface="Times New Roman" panose="02020603050405020304" pitchFamily="18" charset="0"/>
              </a:rPr>
              <a:t> </a:t>
            </a:r>
          </a:p>
          <a:p>
            <a:pPr marL="457200">
              <a:spcBef>
                <a:spcPct val="20000"/>
              </a:spcBef>
              <a:spcAft>
                <a:spcPts val="600"/>
              </a:spcAft>
              <a:buClr>
                <a:schemeClr val="tx2"/>
              </a:buClr>
              <a:buSzPct val="70000"/>
            </a:pPr>
            <a:r>
              <a:rPr lang="en-US" sz="2400" i="1" dirty="0">
                <a:effectLst/>
                <a:ea typeface="Calibri" panose="020F0502020204030204" pitchFamily="34" charset="0"/>
                <a:cs typeface="Times New Roman" panose="02020603050405020304" pitchFamily="18" charset="0"/>
              </a:rPr>
              <a:t>A union can’t be a few people always solving problems for everyone else. </a:t>
            </a:r>
            <a:endParaRPr lang="en-US" sz="2400" i="1" dirty="0">
              <a:ea typeface="Calibri" panose="020F0502020204030204" pitchFamily="34" charset="0"/>
              <a:cs typeface="Times New Roman" panose="02020603050405020304" pitchFamily="18" charset="0"/>
            </a:endParaRPr>
          </a:p>
          <a:p>
            <a:pPr marL="457200">
              <a:spcBef>
                <a:spcPct val="20000"/>
              </a:spcBef>
              <a:spcAft>
                <a:spcPts val="600"/>
              </a:spcAft>
              <a:buClr>
                <a:schemeClr val="tx2"/>
              </a:buClr>
              <a:buSzPct val="70000"/>
            </a:pPr>
            <a:r>
              <a:rPr lang="en-US" sz="2400" i="1" dirty="0">
                <a:effectLst/>
                <a:ea typeface="Calibri" panose="020F0502020204030204" pitchFamily="34" charset="0"/>
                <a:cs typeface="Times New Roman" panose="02020603050405020304" pitchFamily="18" charset="0"/>
              </a:rPr>
              <a:t>The goal is to get union members to realize their own power. </a:t>
            </a:r>
            <a:endParaRPr lang="en-US" sz="2400" i="1" dirty="0">
              <a:ea typeface="Calibri" panose="020F0502020204030204" pitchFamily="34" charset="0"/>
              <a:cs typeface="Times New Roman" panose="02020603050405020304" pitchFamily="18" charset="0"/>
            </a:endParaRPr>
          </a:p>
          <a:p>
            <a:pPr marL="457200">
              <a:spcBef>
                <a:spcPct val="20000"/>
              </a:spcBef>
              <a:spcAft>
                <a:spcPts val="600"/>
              </a:spcAft>
              <a:buClr>
                <a:schemeClr val="tx2"/>
              </a:buClr>
              <a:buSzPct val="70000"/>
            </a:pPr>
            <a:r>
              <a:rPr lang="en-US" sz="2400" i="1" dirty="0">
                <a:effectLst/>
                <a:ea typeface="Calibri" panose="020F0502020204030204" pitchFamily="34" charset="0"/>
                <a:cs typeface="Times New Roman" panose="02020603050405020304" pitchFamily="18" charset="0"/>
              </a:rPr>
              <a:t>A steward helps members get comfortable asserting the contract and standing against unfairness in the workplace. </a:t>
            </a:r>
          </a:p>
          <a:p>
            <a:pPr marL="457200">
              <a:spcBef>
                <a:spcPct val="20000"/>
              </a:spcBef>
              <a:spcAft>
                <a:spcPts val="600"/>
              </a:spcAft>
              <a:buClr>
                <a:schemeClr val="tx2"/>
              </a:buClr>
              <a:buSzPct val="70000"/>
            </a:pPr>
            <a:r>
              <a:rPr lang="en-US" sz="2400" i="1" dirty="0">
                <a:effectLst/>
                <a:ea typeface="Calibri" panose="020F0502020204030204" pitchFamily="34" charset="0"/>
                <a:cs typeface="Times New Roman" panose="02020603050405020304" pitchFamily="18" charset="0"/>
              </a:rPr>
              <a:t>A steward helps members understand and feel that </a:t>
            </a:r>
            <a:r>
              <a:rPr lang="en-US" sz="2400" i="1" u="sng" dirty="0">
                <a:effectLst/>
                <a:ea typeface="Calibri" panose="020F0502020204030204" pitchFamily="34" charset="0"/>
                <a:cs typeface="Times New Roman" panose="02020603050405020304" pitchFamily="18" charset="0"/>
              </a:rPr>
              <a:t>they are the union</a:t>
            </a:r>
            <a:r>
              <a:rPr lang="en-US" sz="2400" i="1" dirty="0">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457200" marR="0">
              <a:spcBef>
                <a:spcPct val="20000"/>
              </a:spcBef>
              <a:spcAft>
                <a:spcPts val="600"/>
              </a:spcAft>
              <a:buClr>
                <a:schemeClr val="tx2"/>
              </a:buClr>
              <a:buSzPct val="70000"/>
              <a:buFont typeface="Wingdings 2" charset="2"/>
            </a:pPr>
            <a:endParaRPr lang="en-US" sz="40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pic>
        <p:nvPicPr>
          <p:cNvPr id="9" name="Picture 8">
            <a:extLst>
              <a:ext uri="{FF2B5EF4-FFF2-40B4-BE49-F238E27FC236}">
                <a16:creationId xmlns:a16="http://schemas.microsoft.com/office/drawing/2014/main" id="{5615904E-7549-40B6-8293-72FB7642C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
        <p:nvSpPr>
          <p:cNvPr id="3" name="TextBox 2">
            <a:extLst>
              <a:ext uri="{FF2B5EF4-FFF2-40B4-BE49-F238E27FC236}">
                <a16:creationId xmlns:a16="http://schemas.microsoft.com/office/drawing/2014/main" id="{6A0DEE6B-067C-6A98-01F7-9901BC636A38}"/>
              </a:ext>
            </a:extLst>
          </p:cNvPr>
          <p:cNvSpPr txBox="1"/>
          <p:nvPr/>
        </p:nvSpPr>
        <p:spPr>
          <a:xfrm>
            <a:off x="-10649" y="6858001"/>
            <a:ext cx="4571649" cy="230832"/>
          </a:xfrm>
          <a:prstGeom prst="rect">
            <a:avLst/>
          </a:prstGeom>
          <a:noFill/>
        </p:spPr>
        <p:txBody>
          <a:bodyPr wrap="square" rtlCol="0">
            <a:spAutoFit/>
          </a:bodyPr>
          <a:lstStyle/>
          <a:p>
            <a:r>
              <a:rPr lang="en-US" sz="900">
                <a:hlinkClick r:id="rId4" tooltip="https://topkit.org/developing/tools-techniques-strategies/provide-incentives/participants-of-interactive-motivational-speech-feeling-empowered-and-motivated-hands-raised-high-in-the-air/"/>
              </a:rPr>
              <a:t>This Photo</a:t>
            </a:r>
            <a:r>
              <a:rPr lang="en-US" sz="900"/>
              <a:t> by Unknown Author is licensed under </a:t>
            </a:r>
            <a:r>
              <a:rPr lang="en-US" sz="900">
                <a:hlinkClick r:id="rId6" tooltip="https://creativecommons.org/licenses/by-nc-sa/3.0/"/>
              </a:rPr>
              <a:t>CC BY-SA-NC</a:t>
            </a:r>
            <a:endParaRPr lang="en-US" sz="900"/>
          </a:p>
        </p:txBody>
      </p:sp>
    </p:spTree>
    <p:extLst>
      <p:ext uri="{BB962C8B-B14F-4D97-AF65-F5344CB8AC3E}">
        <p14:creationId xmlns:p14="http://schemas.microsoft.com/office/powerpoint/2010/main" val="200689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BD9CA1-A11F-B78B-A77E-0848BC2A136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795" r="27795"/>
          <a:stretch/>
        </p:blipFill>
        <p:spPr>
          <a:xfrm>
            <a:off x="-10649" y="1"/>
            <a:ext cx="4571649" cy="6858000"/>
          </a:xfrm>
          <a:prstGeom prst="rect">
            <a:avLst/>
          </a:prstGeom>
        </p:spPr>
      </p:pic>
      <p:sp>
        <p:nvSpPr>
          <p:cNvPr id="2" name="TextBox 1">
            <a:extLst>
              <a:ext uri="{FF2B5EF4-FFF2-40B4-BE49-F238E27FC236}">
                <a16:creationId xmlns:a16="http://schemas.microsoft.com/office/drawing/2014/main" id="{DADA9380-30B8-42B3-8F17-BF01FF2FF00D}"/>
              </a:ext>
            </a:extLst>
          </p:cNvPr>
          <p:cNvSpPr txBox="1"/>
          <p:nvPr/>
        </p:nvSpPr>
        <p:spPr>
          <a:xfrm>
            <a:off x="5146160" y="1828801"/>
            <a:ext cx="5978072" cy="3866048"/>
          </a:xfrm>
          <a:prstGeom prst="rect">
            <a:avLst/>
          </a:prstGeom>
        </p:spPr>
        <p:txBody>
          <a:bodyPr vert="horz" lIns="91440" tIns="45720" rIns="91440" bIns="45720" rtlCol="0" anchor="ctr">
            <a:noAutofit/>
          </a:bodyPr>
          <a:lstStyle/>
          <a:p>
            <a:pPr marL="457200">
              <a:spcBef>
                <a:spcPct val="20000"/>
              </a:spcBef>
              <a:spcAft>
                <a:spcPts val="600"/>
              </a:spcAft>
              <a:buClr>
                <a:schemeClr val="tx2"/>
              </a:buClr>
              <a:buSzPct val="70000"/>
            </a:pPr>
            <a:r>
              <a:rPr lang="en-US" sz="4000" i="1" u="sng">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rPr>
              <a:t>Handling</a:t>
            </a:r>
            <a:r>
              <a:rPr lang="en-US" sz="4000" i="1">
                <a:ln>
                  <a:solidFill>
                    <a:schemeClr val="bg1">
                      <a:lumMod val="75000"/>
                      <a:lumOff val="25000"/>
                      <a:alpha val="10000"/>
                    </a:schemeClr>
                  </a:solidFill>
                </a:ln>
                <a:effectLst>
                  <a:outerShdw blurRad="9525" dist="25400" dir="14640000" algn="tl" rotWithShape="0">
                    <a:schemeClr val="bg1">
                      <a:alpha val="30000"/>
                    </a:schemeClr>
                  </a:outerShdw>
                </a:effectLst>
              </a:rPr>
              <a:t> grievances . . .</a:t>
            </a:r>
            <a:r>
              <a:rPr lang="en-US" sz="4000" i="1">
                <a:effectLst/>
                <a:ea typeface="Calibri" panose="020F0502020204030204" pitchFamily="34" charset="0"/>
                <a:cs typeface="Times New Roman" panose="02020603050405020304" pitchFamily="18" charset="0"/>
              </a:rPr>
              <a:t> </a:t>
            </a:r>
          </a:p>
          <a:p>
            <a:pPr marL="457200">
              <a:spcBef>
                <a:spcPct val="20000"/>
              </a:spcBef>
              <a:spcAft>
                <a:spcPts val="600"/>
              </a:spcAft>
              <a:buClr>
                <a:schemeClr val="tx2"/>
              </a:buClr>
              <a:buSzPct val="70000"/>
            </a:pPr>
            <a:r>
              <a:rPr lang="en-US" sz="2400" i="1">
                <a:effectLst/>
                <a:ea typeface="Calibri" panose="020F0502020204030204" pitchFamily="34" charset="0"/>
                <a:cs typeface="Times New Roman" panose="02020603050405020304" pitchFamily="18" charset="0"/>
              </a:rPr>
              <a:t>A </a:t>
            </a:r>
            <a:r>
              <a:rPr lang="en-US" sz="2400" i="1">
                <a:ea typeface="Calibri" panose="020F0502020204030204" pitchFamily="34" charset="0"/>
                <a:cs typeface="Times New Roman" panose="02020603050405020304" pitchFamily="18" charset="0"/>
              </a:rPr>
              <a:t>steward needs to know the basics of how the grievance process works.</a:t>
            </a:r>
          </a:p>
          <a:p>
            <a:pPr marL="457200">
              <a:spcBef>
                <a:spcPct val="20000"/>
              </a:spcBef>
              <a:spcAft>
                <a:spcPts val="600"/>
              </a:spcAft>
              <a:buClr>
                <a:schemeClr val="tx2"/>
              </a:buClr>
              <a:buSzPct val="70000"/>
            </a:pPr>
            <a:r>
              <a:rPr lang="en-US" sz="2400" i="1">
                <a:ln>
                  <a:solidFill>
                    <a:schemeClr val="bg1">
                      <a:lumMod val="75000"/>
                      <a:lumOff val="25000"/>
                      <a:alpha val="10000"/>
                    </a:schemeClr>
                  </a:solidFill>
                </a:ln>
                <a:effectLst>
                  <a:outerShdw blurRad="9525" dist="25400" dir="14640000" algn="tl" rotWithShape="0">
                    <a:schemeClr val="bg1">
                      <a:alpha val="30000"/>
                    </a:schemeClr>
                  </a:outerShdw>
                </a:effectLst>
                <a:cs typeface="Times New Roman" panose="02020603050405020304" pitchFamily="18" charset="0"/>
              </a:rPr>
              <a:t>A grievance is how we enforce our contract.</a:t>
            </a:r>
          </a:p>
          <a:p>
            <a:pPr marL="457200">
              <a:spcBef>
                <a:spcPct val="20000"/>
              </a:spcBef>
              <a:spcAft>
                <a:spcPts val="600"/>
              </a:spcAft>
              <a:buClr>
                <a:schemeClr val="tx2"/>
              </a:buClr>
              <a:buSzPct val="70000"/>
            </a:pPr>
            <a:r>
              <a:rPr lang="en-US" sz="2400" i="1">
                <a:ln>
                  <a:solidFill>
                    <a:schemeClr val="bg1">
                      <a:lumMod val="75000"/>
                      <a:lumOff val="25000"/>
                      <a:alpha val="10000"/>
                    </a:schemeClr>
                  </a:solidFill>
                </a:ln>
                <a:effectLst>
                  <a:outerShdw blurRad="9525" dist="25400" dir="14640000" algn="tl" rotWithShape="0">
                    <a:schemeClr val="bg1">
                      <a:alpha val="30000"/>
                    </a:schemeClr>
                  </a:outerShdw>
                </a:effectLst>
                <a:cs typeface="Times New Roman" panose="02020603050405020304" pitchFamily="18" charset="0"/>
              </a:rPr>
              <a:t>A steward should be the first union contact in every grievance, helping filter out grievances from gripes. </a:t>
            </a:r>
            <a:endParaRPr lang="en-US" sz="40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pic>
        <p:nvPicPr>
          <p:cNvPr id="9" name="Picture 8">
            <a:extLst>
              <a:ext uri="{FF2B5EF4-FFF2-40B4-BE49-F238E27FC236}">
                <a16:creationId xmlns:a16="http://schemas.microsoft.com/office/drawing/2014/main" id="{5615904E-7549-40B6-8293-72FB7642C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Tree>
    <p:extLst>
      <p:ext uri="{BB962C8B-B14F-4D97-AF65-F5344CB8AC3E}">
        <p14:creationId xmlns:p14="http://schemas.microsoft.com/office/powerpoint/2010/main" val="318194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DA9380-30B8-42B3-8F17-BF01FF2FF00D}"/>
              </a:ext>
            </a:extLst>
          </p:cNvPr>
          <p:cNvSpPr txBox="1"/>
          <p:nvPr/>
        </p:nvSpPr>
        <p:spPr>
          <a:xfrm>
            <a:off x="913795" y="1732449"/>
            <a:ext cx="4538741" cy="4058751"/>
          </a:xfrm>
          <a:prstGeom prst="rect">
            <a:avLst/>
          </a:prstGeom>
        </p:spPr>
        <p:txBody>
          <a:bodyPr vert="horz" lIns="91440" tIns="45720" rIns="91440" bIns="45720" rtlCol="0" anchor="ctr">
            <a:noAutofit/>
          </a:bodyPr>
          <a:lstStyle/>
          <a:p>
            <a:pPr marL="457200">
              <a:spcBef>
                <a:spcPct val="20000"/>
              </a:spcBef>
              <a:spcAft>
                <a:spcPts val="600"/>
              </a:spcAft>
              <a:buClr>
                <a:schemeClr val="tx2"/>
              </a:buClr>
              <a:buSzPct val="70000"/>
              <a:buFont typeface="Wingdings 2" charset="2"/>
            </a:pPr>
            <a:r>
              <a:rPr lang="en-US" sz="4000" i="1" u="sng"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rPr>
              <a:t>Organizing</a:t>
            </a:r>
            <a:r>
              <a:rPr lang="en-US" sz="40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members . . . </a:t>
            </a:r>
          </a:p>
          <a:p>
            <a:pPr marL="457200">
              <a:spcBef>
                <a:spcPct val="20000"/>
              </a:spcBef>
              <a:spcAft>
                <a:spcPts val="600"/>
              </a:spcAft>
              <a:buClr>
                <a:schemeClr val="tx2"/>
              </a:buClr>
              <a:buSzPct val="70000"/>
              <a:buFont typeface="Wingdings 2" charset="2"/>
            </a:pPr>
            <a:r>
              <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If there’s an opportunity to get workers talking together, strategizing together, and acting together, a steward tries to make it happen. </a:t>
            </a:r>
          </a:p>
          <a:p>
            <a:pPr marL="457200">
              <a:spcBef>
                <a:spcPct val="20000"/>
              </a:spcBef>
              <a:spcAft>
                <a:spcPts val="600"/>
              </a:spcAft>
              <a:buClr>
                <a:schemeClr val="tx2"/>
              </a:buClr>
              <a:buSzPct val="70000"/>
              <a:buFont typeface="Wingdings 2" charset="2"/>
            </a:pPr>
            <a:r>
              <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Members learn what a union is by taking part in collective action.</a:t>
            </a:r>
          </a:p>
          <a:p>
            <a:pPr marL="457200">
              <a:spcBef>
                <a:spcPct val="20000"/>
              </a:spcBef>
              <a:spcAft>
                <a:spcPts val="600"/>
              </a:spcAft>
              <a:buClr>
                <a:schemeClr val="tx2"/>
              </a:buClr>
              <a:buSzPct val="70000"/>
              <a:buFont typeface="Wingdings 2" charset="2"/>
            </a:pPr>
            <a:r>
              <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Organizing includes getting new members signed up.</a:t>
            </a:r>
          </a:p>
        </p:txBody>
      </p:sp>
      <p:sp>
        <p:nvSpPr>
          <p:cNvPr id="14" name="Rectangle 13">
            <a:extLst>
              <a:ext uri="{FF2B5EF4-FFF2-40B4-BE49-F238E27FC236}">
                <a16:creationId xmlns:a16="http://schemas.microsoft.com/office/drawing/2014/main" id="{B11B7F6C-4CAC-4D1B-B7CF-43D98610C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965196"/>
            <a:ext cx="5121372"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rescent moon in a black sky&#10;&#10;Description automatically generated with low confidence">
            <a:extLst>
              <a:ext uri="{FF2B5EF4-FFF2-40B4-BE49-F238E27FC236}">
                <a16:creationId xmlns:a16="http://schemas.microsoft.com/office/drawing/2014/main" id="{5F5B45F8-FC91-64F5-3697-EA07C2F054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7310" y="1399624"/>
            <a:ext cx="4058752" cy="4058752"/>
          </a:xfrm>
          <a:prstGeom prst="rect">
            <a:avLst/>
          </a:prstGeom>
        </p:spPr>
      </p:pic>
    </p:spTree>
    <p:extLst>
      <p:ext uri="{BB962C8B-B14F-4D97-AF65-F5344CB8AC3E}">
        <p14:creationId xmlns:p14="http://schemas.microsoft.com/office/powerpoint/2010/main" val="1756989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DA9380-30B8-42B3-8F17-BF01FF2FF00D}"/>
              </a:ext>
            </a:extLst>
          </p:cNvPr>
          <p:cNvSpPr txBox="1"/>
          <p:nvPr/>
        </p:nvSpPr>
        <p:spPr>
          <a:xfrm>
            <a:off x="0" y="152400"/>
            <a:ext cx="4552949" cy="6603999"/>
          </a:xfrm>
          <a:prstGeom prst="rect">
            <a:avLst/>
          </a:prstGeom>
        </p:spPr>
        <p:txBody>
          <a:bodyPr vert="horz" lIns="91440" tIns="45720" rIns="91440" bIns="45720" rtlCol="0" anchor="t">
            <a:normAutofit/>
          </a:bodyPr>
          <a:lstStyle/>
          <a:p>
            <a:pPr marL="457200">
              <a:spcBef>
                <a:spcPct val="20000"/>
              </a:spcBef>
              <a:spcAft>
                <a:spcPts val="600"/>
              </a:spcAft>
              <a:buClr>
                <a:schemeClr val="tx2"/>
              </a:buClr>
              <a:buSzPct val="70000"/>
              <a:buFont typeface="Wingdings 2" charset="2"/>
            </a:pPr>
            <a:r>
              <a:rPr lang="en-US" sz="4000" i="1" u="sng"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rPr>
              <a:t>Promoting social justice</a:t>
            </a:r>
            <a:r>
              <a:rPr lang="en-US" sz="4000" i="1"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rPr>
              <a:t> </a:t>
            </a:r>
            <a:r>
              <a:rPr lang="en-US" sz="40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 . </a:t>
            </a:r>
          </a:p>
          <a:p>
            <a:pPr marL="457200">
              <a:spcBef>
                <a:spcPct val="20000"/>
              </a:spcBef>
              <a:spcAft>
                <a:spcPts val="600"/>
              </a:spcAft>
              <a:buClr>
                <a:schemeClr val="tx2"/>
              </a:buClr>
              <a:buSzPct val="70000"/>
              <a:buFont typeface="Wingdings 2" charset="2"/>
            </a:pPr>
            <a:r>
              <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Throughout American history, unions have been at the forefront in advancing civil rights and social welfare programs.</a:t>
            </a:r>
          </a:p>
          <a:p>
            <a:pPr marL="457200">
              <a:spcBef>
                <a:spcPct val="20000"/>
              </a:spcBef>
              <a:spcAft>
                <a:spcPts val="600"/>
              </a:spcAft>
              <a:buClr>
                <a:schemeClr val="tx2"/>
              </a:buClr>
              <a:buSzPct val="70000"/>
              <a:buFont typeface="Wingdings 2" charset="2"/>
            </a:pPr>
            <a:r>
              <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Our members are negatively impacted, as workers and as human beings in general, by the broad problems of racism, sexism, and classism.</a:t>
            </a:r>
          </a:p>
          <a:p>
            <a:pPr marL="457200">
              <a:spcBef>
                <a:spcPct val="20000"/>
              </a:spcBef>
              <a:spcAft>
                <a:spcPts val="600"/>
              </a:spcAft>
              <a:buClr>
                <a:schemeClr val="tx2"/>
              </a:buClr>
              <a:buSzPct val="70000"/>
              <a:buFont typeface="Wingdings 2" charset="2"/>
            </a:pPr>
            <a:r>
              <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 steward should not shy away from addressing these issues when possible.</a:t>
            </a:r>
          </a:p>
          <a:p>
            <a:pPr marL="457200">
              <a:spcBef>
                <a:spcPct val="20000"/>
              </a:spcBef>
              <a:spcAft>
                <a:spcPts val="600"/>
              </a:spcAft>
              <a:buClr>
                <a:schemeClr val="tx2"/>
              </a:buClr>
              <a:buSzPct val="70000"/>
              <a:buFont typeface="Wingdings 2" charset="2"/>
            </a:pPr>
            <a:endParaRPr lang="en-US" sz="16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pic>
        <p:nvPicPr>
          <p:cNvPr id="16" name="Picture 13">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4" name="Picture 3">
            <a:extLst>
              <a:ext uri="{FF2B5EF4-FFF2-40B4-BE49-F238E27FC236}">
                <a16:creationId xmlns:a16="http://schemas.microsoft.com/office/drawing/2014/main" id="{19BD9CA1-A11F-B78B-A77E-0848BC2A136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4828" r="14828"/>
          <a:stretch/>
        </p:blipFill>
        <p:spPr>
          <a:xfrm>
            <a:off x="4654295" y="10"/>
            <a:ext cx="7537705" cy="6857990"/>
          </a:xfrm>
          <a:prstGeom prst="rect">
            <a:avLst/>
          </a:prstGeom>
        </p:spPr>
      </p:pic>
      <p:sp>
        <p:nvSpPr>
          <p:cNvPr id="3" name="TextBox 2">
            <a:extLst>
              <a:ext uri="{FF2B5EF4-FFF2-40B4-BE49-F238E27FC236}">
                <a16:creationId xmlns:a16="http://schemas.microsoft.com/office/drawing/2014/main" id="{8B8CD797-224E-B39B-DC52-1237CC4C527C}"/>
              </a:ext>
            </a:extLst>
          </p:cNvPr>
          <p:cNvSpPr txBox="1"/>
          <p:nvPr/>
        </p:nvSpPr>
        <p:spPr>
          <a:xfrm>
            <a:off x="9505047" y="6657945"/>
            <a:ext cx="26869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nursemanifest.com/2015/08/11/the-promise-of-nursing-social-justice-and-health/">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737113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6617B-884A-B5B7-A55E-58613692D975}"/>
              </a:ext>
            </a:extLst>
          </p:cNvPr>
          <p:cNvSpPr>
            <a:spLocks noGrp="1"/>
          </p:cNvSpPr>
          <p:nvPr>
            <p:ph type="title"/>
          </p:nvPr>
        </p:nvSpPr>
        <p:spPr/>
        <p:txBody>
          <a:bodyPr/>
          <a:lstStyle/>
          <a:p>
            <a:r>
              <a:rPr lang="en-US" dirty="0"/>
              <a:t>Duty of Fair Representation (DFR)</a:t>
            </a:r>
          </a:p>
        </p:txBody>
      </p:sp>
      <p:sp>
        <p:nvSpPr>
          <p:cNvPr id="3" name="Text Placeholder 2">
            <a:extLst>
              <a:ext uri="{FF2B5EF4-FFF2-40B4-BE49-F238E27FC236}">
                <a16:creationId xmlns:a16="http://schemas.microsoft.com/office/drawing/2014/main" id="{595F0F12-8CB1-94AE-8DCE-F94E57F58747}"/>
              </a:ext>
            </a:extLst>
          </p:cNvPr>
          <p:cNvSpPr>
            <a:spLocks noGrp="1"/>
          </p:cNvSpPr>
          <p:nvPr>
            <p:ph type="body" idx="1"/>
          </p:nvPr>
        </p:nvSpPr>
        <p:spPr/>
        <p:txBody>
          <a:bodyPr/>
          <a:lstStyle/>
          <a:p>
            <a:r>
              <a:rPr lang="en-US" dirty="0"/>
              <a:t>DFR Defined</a:t>
            </a:r>
          </a:p>
        </p:txBody>
      </p:sp>
      <p:sp>
        <p:nvSpPr>
          <p:cNvPr id="4" name="Content Placeholder 3">
            <a:extLst>
              <a:ext uri="{FF2B5EF4-FFF2-40B4-BE49-F238E27FC236}">
                <a16:creationId xmlns:a16="http://schemas.microsoft.com/office/drawing/2014/main" id="{63CEFA64-9B80-8FEA-D069-C4BF48BB3F4F}"/>
              </a:ext>
            </a:extLst>
          </p:cNvPr>
          <p:cNvSpPr>
            <a:spLocks noGrp="1"/>
          </p:cNvSpPr>
          <p:nvPr>
            <p:ph sz="half" idx="2"/>
          </p:nvPr>
        </p:nvSpPr>
        <p:spPr/>
        <p:txBody>
          <a:bodyPr/>
          <a:lstStyle/>
          <a:p>
            <a:pPr marL="36900" indent="0">
              <a:buNone/>
            </a:pPr>
            <a:r>
              <a:rPr lang="en-US" dirty="0"/>
              <a:t>The requirement that a union/steward represent all bargaining unit members fairly. </a:t>
            </a:r>
          </a:p>
          <a:p>
            <a:pPr marL="36900" indent="0">
              <a:buNone/>
            </a:pPr>
            <a:r>
              <a:rPr lang="en-US" dirty="0"/>
              <a:t>Violated if the union/steward acts in a way that is:</a:t>
            </a:r>
          </a:p>
          <a:p>
            <a:pPr marL="379800" indent="-342900">
              <a:buAutoNum type="arabicPeriod"/>
            </a:pPr>
            <a:r>
              <a:rPr lang="en-US" dirty="0"/>
              <a:t>Arbitrary (without effort or rationale)</a:t>
            </a:r>
          </a:p>
          <a:p>
            <a:pPr marL="379800" indent="-342900">
              <a:buAutoNum type="arabicPeriod"/>
            </a:pPr>
            <a:r>
              <a:rPr lang="en-US" dirty="0"/>
              <a:t>Discriminatory (based on race, sex, religion) (</a:t>
            </a:r>
            <a:r>
              <a:rPr lang="en-US" u="sng" dirty="0">
                <a:solidFill>
                  <a:srgbClr val="FF0000"/>
                </a:solidFill>
              </a:rPr>
              <a:t>also, dues-paying status</a:t>
            </a:r>
            <a:r>
              <a:rPr lang="en-US" dirty="0"/>
              <a:t>)</a:t>
            </a:r>
          </a:p>
          <a:p>
            <a:pPr marL="379800" indent="-342900">
              <a:buAutoNum type="arabicPeriod"/>
            </a:pPr>
            <a:r>
              <a:rPr lang="en-US" dirty="0"/>
              <a:t>In bad faith (intent to do harm)</a:t>
            </a:r>
          </a:p>
        </p:txBody>
      </p:sp>
      <p:sp>
        <p:nvSpPr>
          <p:cNvPr id="5" name="Text Placeholder 4">
            <a:extLst>
              <a:ext uri="{FF2B5EF4-FFF2-40B4-BE49-F238E27FC236}">
                <a16:creationId xmlns:a16="http://schemas.microsoft.com/office/drawing/2014/main" id="{A487AFB5-2E27-4D77-DC3C-C70689CB2F2C}"/>
              </a:ext>
            </a:extLst>
          </p:cNvPr>
          <p:cNvSpPr>
            <a:spLocks noGrp="1"/>
          </p:cNvSpPr>
          <p:nvPr>
            <p:ph type="body" sz="quarter" idx="3"/>
          </p:nvPr>
        </p:nvSpPr>
        <p:spPr/>
        <p:txBody>
          <a:bodyPr/>
          <a:lstStyle/>
          <a:p>
            <a:r>
              <a:rPr lang="en-US" dirty="0"/>
              <a:t>Best Practices</a:t>
            </a:r>
          </a:p>
        </p:txBody>
      </p:sp>
      <p:sp>
        <p:nvSpPr>
          <p:cNvPr id="6" name="Content Placeholder 5">
            <a:extLst>
              <a:ext uri="{FF2B5EF4-FFF2-40B4-BE49-F238E27FC236}">
                <a16:creationId xmlns:a16="http://schemas.microsoft.com/office/drawing/2014/main" id="{8809D7CD-089A-DE9D-28C1-E5B540AE0E1A}"/>
              </a:ext>
            </a:extLst>
          </p:cNvPr>
          <p:cNvSpPr>
            <a:spLocks noGrp="1"/>
          </p:cNvSpPr>
          <p:nvPr>
            <p:ph sz="quarter" idx="4"/>
          </p:nvPr>
        </p:nvSpPr>
        <p:spPr/>
        <p:txBody>
          <a:bodyPr/>
          <a:lstStyle/>
          <a:p>
            <a:r>
              <a:rPr lang="en-US" dirty="0"/>
              <a:t>Investigate thoroughly, even if you don’t think it’s a grievance</a:t>
            </a:r>
          </a:p>
          <a:p>
            <a:r>
              <a:rPr lang="en-US" dirty="0"/>
              <a:t>Keep a record of what you do</a:t>
            </a:r>
          </a:p>
          <a:p>
            <a:r>
              <a:rPr lang="en-US" dirty="0"/>
              <a:t>Be able to explain what you do (or don’t do)</a:t>
            </a:r>
          </a:p>
          <a:p>
            <a:r>
              <a:rPr lang="en-US" dirty="0"/>
              <a:t>Keep the employee informed of your rationale</a:t>
            </a:r>
          </a:p>
        </p:txBody>
      </p:sp>
      <p:sp>
        <p:nvSpPr>
          <p:cNvPr id="7" name="TextBox 6">
            <a:extLst>
              <a:ext uri="{FF2B5EF4-FFF2-40B4-BE49-F238E27FC236}">
                <a16:creationId xmlns:a16="http://schemas.microsoft.com/office/drawing/2014/main" id="{3C39382A-A008-676E-FAF8-B2B58DA354F1}"/>
              </a:ext>
            </a:extLst>
          </p:cNvPr>
          <p:cNvSpPr txBox="1"/>
          <p:nvPr/>
        </p:nvSpPr>
        <p:spPr>
          <a:xfrm>
            <a:off x="2045616" y="6004874"/>
            <a:ext cx="8691514" cy="646331"/>
          </a:xfrm>
          <a:prstGeom prst="rect">
            <a:avLst/>
          </a:prstGeom>
          <a:noFill/>
        </p:spPr>
        <p:txBody>
          <a:bodyPr wrap="square" rtlCol="0">
            <a:spAutoFit/>
          </a:bodyPr>
          <a:lstStyle/>
          <a:p>
            <a:pPr algn="ctr"/>
            <a:r>
              <a:rPr lang="en-US" i="1" dirty="0"/>
              <a:t>A steward is not expected to be perfect or to always be right! The key is to work in good faith for represented employees’ best interests.</a:t>
            </a:r>
          </a:p>
        </p:txBody>
      </p:sp>
    </p:spTree>
    <p:extLst>
      <p:ext uri="{BB962C8B-B14F-4D97-AF65-F5344CB8AC3E}">
        <p14:creationId xmlns:p14="http://schemas.microsoft.com/office/powerpoint/2010/main" val="134823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3D69B-6502-37C9-1060-4D88918DF69E}"/>
              </a:ext>
            </a:extLst>
          </p:cNvPr>
          <p:cNvSpPr>
            <a:spLocks noGrp="1"/>
          </p:cNvSpPr>
          <p:nvPr>
            <p:ph type="title"/>
          </p:nvPr>
        </p:nvSpPr>
        <p:spPr/>
        <p:txBody>
          <a:bodyPr/>
          <a:lstStyle/>
          <a:p>
            <a:r>
              <a:rPr lang="en-US" dirty="0"/>
              <a:t>Is it a Grievance or a Gripe?</a:t>
            </a:r>
          </a:p>
        </p:txBody>
      </p:sp>
      <p:sp>
        <p:nvSpPr>
          <p:cNvPr id="4" name="Content Placeholder 3">
            <a:extLst>
              <a:ext uri="{FF2B5EF4-FFF2-40B4-BE49-F238E27FC236}">
                <a16:creationId xmlns:a16="http://schemas.microsoft.com/office/drawing/2014/main" id="{C803BEBB-359B-D1E1-5A48-E09B3EE5A557}"/>
              </a:ext>
            </a:extLst>
          </p:cNvPr>
          <p:cNvSpPr>
            <a:spLocks noGrp="1"/>
          </p:cNvSpPr>
          <p:nvPr>
            <p:ph sz="half" idx="2"/>
          </p:nvPr>
        </p:nvSpPr>
        <p:spPr>
          <a:xfrm>
            <a:off x="986886" y="1762699"/>
            <a:ext cx="4895330" cy="4028501"/>
          </a:xfrm>
        </p:spPr>
        <p:txBody>
          <a:bodyPr>
            <a:normAutofit/>
          </a:bodyPr>
          <a:lstStyle/>
          <a:p>
            <a:pPr marL="36900" indent="0" algn="ctr">
              <a:buNone/>
            </a:pPr>
            <a:r>
              <a:rPr lang="en-US" u="sng" dirty="0"/>
              <a:t>GRIEVANCE</a:t>
            </a:r>
          </a:p>
          <a:p>
            <a:pPr marL="36900" indent="0">
              <a:buNone/>
            </a:pPr>
            <a:r>
              <a:rPr lang="en-US" dirty="0"/>
              <a:t>Is enforceable through use of the contract, it addresses specific violations of contract language or contract practices.  A grievance is a formal challenge to the employer that the contract has been violated. </a:t>
            </a:r>
          </a:p>
          <a:p>
            <a:pPr marL="36900" indent="0">
              <a:buNone/>
            </a:pPr>
            <a:r>
              <a:rPr lang="en-US" dirty="0"/>
              <a:t>	Examples:  </a:t>
            </a:r>
          </a:p>
          <a:p>
            <a:r>
              <a:rPr lang="en-US" dirty="0"/>
              <a:t>Supervisor refused to pay time and a half for overtime worked. </a:t>
            </a:r>
          </a:p>
          <a:p>
            <a:r>
              <a:rPr lang="en-US" dirty="0"/>
              <a:t>Supervisor allowed a lower senior to pick up extra hours over a higher senior. </a:t>
            </a:r>
          </a:p>
        </p:txBody>
      </p:sp>
      <p:sp>
        <p:nvSpPr>
          <p:cNvPr id="6" name="Content Placeholder 5">
            <a:extLst>
              <a:ext uri="{FF2B5EF4-FFF2-40B4-BE49-F238E27FC236}">
                <a16:creationId xmlns:a16="http://schemas.microsoft.com/office/drawing/2014/main" id="{8C4EB4F1-9531-4D79-1389-B54102B6DE15}"/>
              </a:ext>
            </a:extLst>
          </p:cNvPr>
          <p:cNvSpPr>
            <a:spLocks noGrp="1"/>
          </p:cNvSpPr>
          <p:nvPr>
            <p:ph sz="quarter" idx="4"/>
          </p:nvPr>
        </p:nvSpPr>
        <p:spPr>
          <a:xfrm>
            <a:off x="6202496" y="1762699"/>
            <a:ext cx="4987801" cy="4028501"/>
          </a:xfrm>
        </p:spPr>
        <p:txBody>
          <a:bodyPr>
            <a:normAutofit/>
          </a:bodyPr>
          <a:lstStyle/>
          <a:p>
            <a:pPr marL="36900" indent="0" algn="ctr">
              <a:buNone/>
            </a:pPr>
            <a:r>
              <a:rPr lang="en-US" u="sng" dirty="0"/>
              <a:t>GRIPE</a:t>
            </a:r>
          </a:p>
          <a:p>
            <a:r>
              <a:rPr lang="en-US" dirty="0"/>
              <a:t>Is not generally enforceable, they are complaints that are not actually contract disputes.  A complaint about an incident or condition that does not violate the contract. </a:t>
            </a:r>
          </a:p>
          <a:p>
            <a:endParaRPr lang="en-US" dirty="0"/>
          </a:p>
          <a:p>
            <a:pPr marL="36900" indent="0">
              <a:buNone/>
            </a:pPr>
            <a:r>
              <a:rPr lang="en-US" dirty="0"/>
              <a:t>	Examples:  </a:t>
            </a:r>
          </a:p>
          <a:p>
            <a:r>
              <a:rPr lang="en-US" dirty="0"/>
              <a:t>Insulting remarks or name calling.  </a:t>
            </a:r>
          </a:p>
          <a:p>
            <a:r>
              <a:rPr lang="en-US" dirty="0"/>
              <a:t>Employee (co-worker) not working fast enough.  </a:t>
            </a:r>
          </a:p>
          <a:p>
            <a:r>
              <a:rPr lang="en-US" dirty="0"/>
              <a:t>The co-worker smiles too much. </a:t>
            </a:r>
          </a:p>
        </p:txBody>
      </p:sp>
    </p:spTree>
    <p:extLst>
      <p:ext uri="{BB962C8B-B14F-4D97-AF65-F5344CB8AC3E}">
        <p14:creationId xmlns:p14="http://schemas.microsoft.com/office/powerpoint/2010/main" val="628846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14BCA6-DB31-8FF0-4666-1792AC20248F}"/>
              </a:ext>
            </a:extLst>
          </p:cNvPr>
          <p:cNvSpPr>
            <a:spLocks noGrp="1"/>
          </p:cNvSpPr>
          <p:nvPr>
            <p:ph type="title"/>
          </p:nvPr>
        </p:nvSpPr>
        <p:spPr>
          <a:xfrm>
            <a:off x="913795" y="963506"/>
            <a:ext cx="3740815" cy="4827693"/>
          </a:xfrm>
        </p:spPr>
        <p:txBody>
          <a:bodyPr>
            <a:normAutofit/>
          </a:bodyPr>
          <a:lstStyle/>
          <a:p>
            <a:pPr algn="r"/>
            <a:r>
              <a:rPr lang="en-US" dirty="0"/>
              <a:t>Is it a Grievance or a Gripe?</a:t>
            </a:r>
            <a:endParaRPr lang="en-US"/>
          </a:p>
        </p:txBody>
      </p:sp>
      <p:cxnSp>
        <p:nvCxnSpPr>
          <p:cNvPr id="12"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770C3E-33D7-A884-88B6-292711BB4B0B}"/>
              </a:ext>
            </a:extLst>
          </p:cNvPr>
          <p:cNvSpPr>
            <a:spLocks noGrp="1"/>
          </p:cNvSpPr>
          <p:nvPr>
            <p:ph idx="1"/>
          </p:nvPr>
        </p:nvSpPr>
        <p:spPr>
          <a:xfrm>
            <a:off x="5307765" y="963507"/>
            <a:ext cx="5959791" cy="4827694"/>
          </a:xfrm>
          <a:effectLst/>
        </p:spPr>
        <p:txBody>
          <a:bodyPr anchor="ctr">
            <a:normAutofit/>
          </a:bodyPr>
          <a:lstStyle/>
          <a:p>
            <a:r>
              <a:rPr lang="en-US">
                <a:solidFill>
                  <a:schemeClr val="tx1"/>
                </a:solidFill>
              </a:rPr>
              <a:t>Fortunately, most problems can be settled informally without filing paperwork.  But it is imperative that you contact your Union steward or Representative as soon as possible when you feel you have a grievance, they will inform you if it’s a grievance or a gripe.  There are strict timeless for the filing process. </a:t>
            </a:r>
          </a:p>
        </p:txBody>
      </p:sp>
    </p:spTree>
    <p:extLst>
      <p:ext uri="{BB962C8B-B14F-4D97-AF65-F5344CB8AC3E}">
        <p14:creationId xmlns:p14="http://schemas.microsoft.com/office/powerpoint/2010/main" val="4034319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108D-C837-2DA4-A21E-94E566AA3F7D}"/>
              </a:ext>
            </a:extLst>
          </p:cNvPr>
          <p:cNvSpPr>
            <a:spLocks noGrp="1"/>
          </p:cNvSpPr>
          <p:nvPr>
            <p:ph type="title"/>
          </p:nvPr>
        </p:nvSpPr>
        <p:spPr/>
        <p:txBody>
          <a:bodyPr>
            <a:normAutofit fontScale="90000"/>
          </a:bodyPr>
          <a:lstStyle/>
          <a:p>
            <a:r>
              <a:rPr lang="en-US" dirty="0"/>
              <a:t>Employee Handbook vs. Collective Bargaining Agreement</a:t>
            </a:r>
          </a:p>
        </p:txBody>
      </p:sp>
      <p:sp>
        <p:nvSpPr>
          <p:cNvPr id="3" name="Text Placeholder 2">
            <a:extLst>
              <a:ext uri="{FF2B5EF4-FFF2-40B4-BE49-F238E27FC236}">
                <a16:creationId xmlns:a16="http://schemas.microsoft.com/office/drawing/2014/main" id="{430874D5-2B84-6447-5570-6F9F2D4F5136}"/>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CB1ECD05-EC19-8323-29EA-8CA6312F70FF}"/>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7DB5C682-DF34-2960-6F55-3A1346502C47}"/>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EA944C59-75B6-FA15-B722-8E15705EDEE8}"/>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3804967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9A56E7F-DD49-EC7F-A05F-E339134B5705}"/>
              </a:ext>
            </a:extLst>
          </p:cNvPr>
          <p:cNvSpPr>
            <a:spLocks noGrp="1"/>
          </p:cNvSpPr>
          <p:nvPr>
            <p:ph type="body" idx="1"/>
          </p:nvPr>
        </p:nvSpPr>
        <p:spPr>
          <a:xfrm>
            <a:off x="8817428" y="1257301"/>
            <a:ext cx="2450127" cy="4343399"/>
          </a:xfrm>
          <a:effectLst/>
        </p:spPr>
        <p:txBody>
          <a:bodyPr vert="horz" lIns="91440" tIns="45720" rIns="91440" bIns="45720" rtlCol="0" anchor="ctr">
            <a:normAutofit/>
          </a:bodyPr>
          <a:lstStyle/>
          <a:p>
            <a:pPr algn="l"/>
            <a:endParaRPr lang="en-US"/>
          </a:p>
        </p:txBody>
      </p:sp>
      <p:sp useBgFill="1">
        <p:nvSpPr>
          <p:cNvPr id="10" name="Freeform: Shape 9">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A642C9-3E2F-9E9C-1D96-8D06FF6C616B}"/>
              </a:ext>
            </a:extLst>
          </p:cNvPr>
          <p:cNvSpPr>
            <a:spLocks noGrp="1"/>
          </p:cNvSpPr>
          <p:nvPr>
            <p:ph type="title"/>
          </p:nvPr>
        </p:nvSpPr>
        <p:spPr>
          <a:xfrm>
            <a:off x="913795" y="1257301"/>
            <a:ext cx="6672865" cy="4343399"/>
          </a:xfrm>
        </p:spPr>
        <p:txBody>
          <a:bodyPr vert="horz" lIns="91440" tIns="45720" rIns="91440" bIns="45720" rtlCol="0" anchor="ctr">
            <a:normAutofit/>
          </a:bodyPr>
          <a:lstStyle/>
          <a:p>
            <a:r>
              <a:rPr lang="en-US" sz="5400"/>
              <a:t>Know Your CBA</a:t>
            </a:r>
          </a:p>
        </p:txBody>
      </p:sp>
    </p:spTree>
    <p:extLst>
      <p:ext uri="{BB962C8B-B14F-4D97-AF65-F5344CB8AC3E}">
        <p14:creationId xmlns:p14="http://schemas.microsoft.com/office/powerpoint/2010/main" val="415509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352E-B379-26E0-83D6-40886796B35E}"/>
              </a:ext>
            </a:extLst>
          </p:cNvPr>
          <p:cNvSpPr>
            <a:spLocks noGrp="1"/>
          </p:cNvSpPr>
          <p:nvPr>
            <p:ph type="title"/>
          </p:nvPr>
        </p:nvSpPr>
        <p:spPr>
          <a:xfrm>
            <a:off x="633743" y="609599"/>
            <a:ext cx="3413156" cy="5273675"/>
          </a:xfrm>
        </p:spPr>
        <p:txBody>
          <a:bodyPr>
            <a:normAutofit/>
          </a:bodyPr>
          <a:lstStyle/>
          <a:p>
            <a:r>
              <a:rPr lang="en-US" dirty="0">
                <a:latin typeface="Aharoni" panose="02010803020104030203" pitchFamily="2" charset="-79"/>
                <a:cs typeface="Aharoni" panose="02010803020104030203" pitchFamily="2" charset="-79"/>
              </a:rPr>
              <a:t>Agenda</a:t>
            </a:r>
          </a:p>
        </p:txBody>
      </p:sp>
      <p:pic>
        <p:nvPicPr>
          <p:cNvPr id="9" name="Picture 8">
            <a:extLst>
              <a:ext uri="{FF2B5EF4-FFF2-40B4-BE49-F238E27FC236}">
                <a16:creationId xmlns:a16="http://schemas.microsoft.com/office/drawing/2014/main" id="{E733C38E-B223-44FB-BB9B-F8BD566EC8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3AB165E5-7022-1252-C293-A259DCEDFED5}"/>
              </a:ext>
            </a:extLst>
          </p:cNvPr>
          <p:cNvGraphicFramePr>
            <a:graphicFrameLocks noGrp="1"/>
          </p:cNvGraphicFramePr>
          <p:nvPr>
            <p:ph idx="1"/>
            <p:extLst>
              <p:ext uri="{D42A27DB-BD31-4B8C-83A1-F6EECF244321}">
                <p14:modId xmlns:p14="http://schemas.microsoft.com/office/powerpoint/2010/main" val="3355515662"/>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8042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8675-2F29-AD02-6DFD-9F7229D4153F}"/>
              </a:ext>
            </a:extLst>
          </p:cNvPr>
          <p:cNvSpPr>
            <a:spLocks noGrp="1"/>
          </p:cNvSpPr>
          <p:nvPr>
            <p:ph type="title"/>
          </p:nvPr>
        </p:nvSpPr>
        <p:spPr>
          <a:xfrm>
            <a:off x="6735899" y="643467"/>
            <a:ext cx="4812636" cy="4939185"/>
          </a:xfrm>
        </p:spPr>
        <p:txBody>
          <a:bodyPr vert="horz" lIns="91440" tIns="45720" rIns="91440" bIns="45720" rtlCol="0" anchor="ctr">
            <a:normAutofit/>
          </a:bodyPr>
          <a:lstStyle/>
          <a:p>
            <a:pPr algn="l"/>
            <a:r>
              <a:rPr lang="en-US" sz="5400"/>
              <a:t>The First Step of Every Grievance</a:t>
            </a:r>
          </a:p>
        </p:txBody>
      </p:sp>
      <p:sp>
        <p:nvSpPr>
          <p:cNvPr id="8" name="Rectangle 7">
            <a:extLst>
              <a:ext uri="{FF2B5EF4-FFF2-40B4-BE49-F238E27FC236}">
                <a16:creationId xmlns:a16="http://schemas.microsoft.com/office/drawing/2014/main" id="{4AF66284-D84D-4DA6-B4CD-DE99CE708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D7342DFD-5FF3-4D14-B946-EE46F4D4F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26C8D78-5F1E-9585-1235-5BDD2B8EFCF4}"/>
              </a:ext>
            </a:extLst>
          </p:cNvPr>
          <p:cNvSpPr>
            <a:spLocks noGrp="1"/>
          </p:cNvSpPr>
          <p:nvPr>
            <p:ph type="body" idx="1"/>
          </p:nvPr>
        </p:nvSpPr>
        <p:spPr>
          <a:xfrm>
            <a:off x="1963517" y="643467"/>
            <a:ext cx="3775546" cy="4939185"/>
          </a:xfrm>
          <a:effectLst/>
        </p:spPr>
        <p:txBody>
          <a:bodyPr vert="horz" lIns="91440" tIns="45720" rIns="91440" bIns="45720" rtlCol="0" anchor="t">
            <a:normAutofit fontScale="92500" lnSpcReduction="20000"/>
          </a:bodyPr>
          <a:lstStyle/>
          <a:p>
            <a:pPr algn="l"/>
            <a:r>
              <a:rPr lang="en-US" dirty="0"/>
              <a:t>Whenever there is a dispute over the contract, </a:t>
            </a:r>
            <a:r>
              <a:rPr lang="en-US" u="sng" dirty="0"/>
              <a:t>the first step is always an informal discussion with the supervisor</a:t>
            </a:r>
            <a:r>
              <a:rPr lang="en-US" dirty="0"/>
              <a:t>.</a:t>
            </a:r>
          </a:p>
          <a:p>
            <a:pPr marL="457200" indent="-457200" algn="l">
              <a:buAutoNum type="arabicPeriod"/>
            </a:pPr>
            <a:r>
              <a:rPr lang="en-US" dirty="0"/>
              <a:t>Clearly state what has happened</a:t>
            </a:r>
          </a:p>
          <a:p>
            <a:pPr marL="457200" indent="-457200" algn="l">
              <a:buAutoNum type="arabicPeriod"/>
            </a:pPr>
            <a:r>
              <a:rPr lang="en-US" dirty="0"/>
              <a:t>State what part of contract, past practice, or policy has been violated</a:t>
            </a:r>
          </a:p>
          <a:p>
            <a:pPr marL="457200" indent="-457200" algn="l">
              <a:buAutoNum type="arabicPeriod"/>
            </a:pPr>
            <a:r>
              <a:rPr lang="en-US" dirty="0"/>
              <a:t>State what remedy the employee is seeking</a:t>
            </a:r>
          </a:p>
          <a:p>
            <a:pPr marL="457200" indent="-457200" algn="l">
              <a:buAutoNum type="arabicPeriod"/>
            </a:pPr>
            <a:r>
              <a:rPr lang="en-US" dirty="0"/>
              <a:t>Request information if needed (check with Chief Steward or Service Rep about formal info request)</a:t>
            </a:r>
          </a:p>
          <a:p>
            <a:pPr algn="l"/>
            <a:r>
              <a:rPr lang="en-US" dirty="0"/>
              <a:t>Remember: any resolution </a:t>
            </a:r>
            <a:r>
              <a:rPr lang="en-US" u="sng" dirty="0"/>
              <a:t>must be in compliance with the contract</a:t>
            </a:r>
            <a:r>
              <a:rPr lang="en-US" dirty="0"/>
              <a:t>.</a:t>
            </a:r>
          </a:p>
        </p:txBody>
      </p:sp>
    </p:spTree>
    <p:extLst>
      <p:ext uri="{BB962C8B-B14F-4D97-AF65-F5344CB8AC3E}">
        <p14:creationId xmlns:p14="http://schemas.microsoft.com/office/powerpoint/2010/main" val="1249857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BF9513A-0832-1A7A-4AEF-B61CCB6089F7}"/>
              </a:ext>
            </a:extLst>
          </p:cNvPr>
          <p:cNvSpPr>
            <a:spLocks noGrp="1"/>
          </p:cNvSpPr>
          <p:nvPr>
            <p:ph type="title"/>
          </p:nvPr>
        </p:nvSpPr>
        <p:spPr>
          <a:xfrm>
            <a:off x="900506" y="1118808"/>
            <a:ext cx="4671467" cy="4747683"/>
          </a:xfrm>
        </p:spPr>
        <p:txBody>
          <a:bodyPr anchor="ctr">
            <a:normAutofit/>
          </a:bodyPr>
          <a:lstStyle/>
          <a:p>
            <a:pPr algn="l"/>
            <a:r>
              <a:rPr lang="en-US" sz="4800"/>
              <a:t>The Rest of the Grievance Process</a:t>
            </a:r>
          </a:p>
        </p:txBody>
      </p:sp>
      <p:sp>
        <p:nvSpPr>
          <p:cNvPr id="3" name="Content Placeholder 2">
            <a:extLst>
              <a:ext uri="{FF2B5EF4-FFF2-40B4-BE49-F238E27FC236}">
                <a16:creationId xmlns:a16="http://schemas.microsoft.com/office/drawing/2014/main" id="{A8884DAD-3262-1EDB-1D4B-747DDDE3842B}"/>
              </a:ext>
            </a:extLst>
          </p:cNvPr>
          <p:cNvSpPr>
            <a:spLocks noGrp="1"/>
          </p:cNvSpPr>
          <p:nvPr>
            <p:ph idx="1"/>
          </p:nvPr>
        </p:nvSpPr>
        <p:spPr>
          <a:xfrm>
            <a:off x="6498769" y="1118809"/>
            <a:ext cx="5049763" cy="4747681"/>
          </a:xfrm>
          <a:effectLst/>
        </p:spPr>
        <p:txBody>
          <a:bodyPr anchor="t">
            <a:normAutofit/>
          </a:bodyPr>
          <a:lstStyle/>
          <a:p>
            <a:pPr marL="36900" indent="0">
              <a:buNone/>
            </a:pPr>
            <a:r>
              <a:rPr lang="en-US" u="sng" dirty="0">
                <a:solidFill>
                  <a:schemeClr val="tx1"/>
                </a:solidFill>
                <a:effectLst/>
              </a:rPr>
              <a:t>Formal (Written) Grievance</a:t>
            </a:r>
            <a:endParaRPr lang="en-US" dirty="0">
              <a:solidFill>
                <a:schemeClr val="tx1"/>
              </a:solidFill>
              <a:effectLst/>
            </a:endParaRPr>
          </a:p>
          <a:p>
            <a:pPr>
              <a:buFont typeface="Arial" panose="020B0604020202020204" pitchFamily="34" charset="0"/>
              <a:buChar char="•"/>
            </a:pPr>
            <a:r>
              <a:rPr lang="en-US" dirty="0">
                <a:solidFill>
                  <a:schemeClr val="tx1"/>
                </a:solidFill>
                <a:effectLst/>
              </a:rPr>
              <a:t>Steward/Chief Steward/Service Rep submits written grievance</a:t>
            </a:r>
          </a:p>
          <a:p>
            <a:pPr>
              <a:buFont typeface="Arial" panose="020B0604020202020204" pitchFamily="34" charset="0"/>
              <a:buChar char="•"/>
            </a:pPr>
            <a:r>
              <a:rPr lang="en-US" dirty="0">
                <a:solidFill>
                  <a:schemeClr val="tx1"/>
                </a:solidFill>
                <a:effectLst/>
              </a:rPr>
              <a:t>Meeting to argue case, present evidence, answer questions</a:t>
            </a:r>
          </a:p>
          <a:p>
            <a:pPr>
              <a:buFont typeface="Arial" panose="020B0604020202020204" pitchFamily="34" charset="0"/>
              <a:buChar char="•"/>
            </a:pPr>
            <a:r>
              <a:rPr lang="en-US" dirty="0">
                <a:solidFill>
                  <a:schemeClr val="tx1"/>
                </a:solidFill>
                <a:effectLst/>
              </a:rPr>
              <a:t>Employer responds by denying, granting, or offering settlement</a:t>
            </a:r>
          </a:p>
          <a:p>
            <a:pPr>
              <a:buFont typeface="Arial" panose="020B0604020202020204" pitchFamily="34" charset="0"/>
              <a:buChar char="•"/>
            </a:pPr>
            <a:r>
              <a:rPr lang="en-US" dirty="0">
                <a:solidFill>
                  <a:schemeClr val="tx1"/>
                </a:solidFill>
                <a:effectLst/>
              </a:rPr>
              <a:t>If unresolved, continue to next step . . .</a:t>
            </a:r>
          </a:p>
          <a:p>
            <a:pPr lvl="1">
              <a:buFont typeface="Arial" panose="020B0604020202020204" pitchFamily="34" charset="0"/>
              <a:buChar char="•"/>
            </a:pPr>
            <a:endParaRPr lang="en-US" dirty="0">
              <a:solidFill>
                <a:schemeClr val="tx1"/>
              </a:solidFill>
              <a:effectLst/>
            </a:endParaRPr>
          </a:p>
          <a:p>
            <a:pPr lvl="1">
              <a:buFont typeface="Arial" panose="020B0604020202020204" pitchFamily="34" charset="0"/>
              <a:buChar char="•"/>
            </a:pPr>
            <a:r>
              <a:rPr lang="en-US" dirty="0">
                <a:solidFill>
                  <a:schemeClr val="tx1"/>
                </a:solidFill>
                <a:effectLst/>
              </a:rPr>
              <a:t>Note: the number of steps may vary in each contract</a:t>
            </a:r>
          </a:p>
        </p:txBody>
      </p:sp>
    </p:spTree>
    <p:extLst>
      <p:ext uri="{BB962C8B-B14F-4D97-AF65-F5344CB8AC3E}">
        <p14:creationId xmlns:p14="http://schemas.microsoft.com/office/powerpoint/2010/main" val="326898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BF9513A-0832-1A7A-4AEF-B61CCB6089F7}"/>
              </a:ext>
            </a:extLst>
          </p:cNvPr>
          <p:cNvSpPr>
            <a:spLocks noGrp="1"/>
          </p:cNvSpPr>
          <p:nvPr>
            <p:ph type="title"/>
          </p:nvPr>
        </p:nvSpPr>
        <p:spPr>
          <a:xfrm>
            <a:off x="900506" y="1118808"/>
            <a:ext cx="4671467" cy="4747683"/>
          </a:xfrm>
        </p:spPr>
        <p:txBody>
          <a:bodyPr anchor="ctr">
            <a:normAutofit/>
          </a:bodyPr>
          <a:lstStyle/>
          <a:p>
            <a:pPr algn="l"/>
            <a:r>
              <a:rPr lang="en-US" sz="4800"/>
              <a:t>The Rest of the Grievance Process</a:t>
            </a:r>
          </a:p>
        </p:txBody>
      </p:sp>
      <p:sp>
        <p:nvSpPr>
          <p:cNvPr id="3" name="Content Placeholder 2">
            <a:extLst>
              <a:ext uri="{FF2B5EF4-FFF2-40B4-BE49-F238E27FC236}">
                <a16:creationId xmlns:a16="http://schemas.microsoft.com/office/drawing/2014/main" id="{A8884DAD-3262-1EDB-1D4B-747DDDE3842B}"/>
              </a:ext>
            </a:extLst>
          </p:cNvPr>
          <p:cNvSpPr>
            <a:spLocks noGrp="1"/>
          </p:cNvSpPr>
          <p:nvPr>
            <p:ph idx="1"/>
          </p:nvPr>
        </p:nvSpPr>
        <p:spPr>
          <a:xfrm>
            <a:off x="6498769" y="1118809"/>
            <a:ext cx="5049763" cy="4747681"/>
          </a:xfrm>
          <a:effectLst/>
        </p:spPr>
        <p:txBody>
          <a:bodyPr anchor="t">
            <a:normAutofit lnSpcReduction="10000"/>
          </a:bodyPr>
          <a:lstStyle/>
          <a:p>
            <a:pPr marL="36900" indent="0">
              <a:buNone/>
            </a:pPr>
            <a:r>
              <a:rPr lang="en-US" u="sng" dirty="0">
                <a:solidFill>
                  <a:schemeClr val="tx1"/>
                </a:solidFill>
                <a:effectLst/>
              </a:rPr>
              <a:t>Arbitration</a:t>
            </a:r>
            <a:endParaRPr lang="en-US" dirty="0">
              <a:solidFill>
                <a:schemeClr val="tx1"/>
              </a:solidFill>
              <a:effectLst/>
            </a:endParaRPr>
          </a:p>
          <a:p>
            <a:pPr>
              <a:buFont typeface="Arial" panose="020B0604020202020204" pitchFamily="34" charset="0"/>
              <a:buChar char="•"/>
            </a:pPr>
            <a:r>
              <a:rPr lang="en-US" dirty="0">
                <a:solidFill>
                  <a:schemeClr val="tx1"/>
                </a:solidFill>
                <a:effectLst/>
              </a:rPr>
              <a:t>An arbitrator is a neutral third party that hears the grievance and renders a final and binding decision</a:t>
            </a:r>
          </a:p>
          <a:p>
            <a:pPr>
              <a:buFont typeface="Arial" panose="020B0604020202020204" pitchFamily="34" charset="0"/>
              <a:buChar char="•"/>
            </a:pPr>
            <a:r>
              <a:rPr lang="en-US" dirty="0">
                <a:solidFill>
                  <a:schemeClr val="tx1"/>
                </a:solidFill>
                <a:effectLst/>
              </a:rPr>
              <a:t>The Service Rep submits notice of intent to the employer</a:t>
            </a:r>
          </a:p>
          <a:p>
            <a:pPr>
              <a:buFont typeface="Arial" panose="020B0604020202020204" pitchFamily="34" charset="0"/>
              <a:buChar char="•"/>
            </a:pPr>
            <a:r>
              <a:rPr lang="en-US" dirty="0">
                <a:solidFill>
                  <a:schemeClr val="tx1"/>
                </a:solidFill>
                <a:effectLst/>
              </a:rPr>
              <a:t>The Union (or Employer) may request a pre-arbitration meeting, which is another attempt to resolve the grievance</a:t>
            </a:r>
          </a:p>
          <a:p>
            <a:pPr>
              <a:buFont typeface="Arial" panose="020B0604020202020204" pitchFamily="34" charset="0"/>
              <a:buChar char="•"/>
            </a:pPr>
            <a:r>
              <a:rPr lang="en-US" dirty="0">
                <a:solidFill>
                  <a:schemeClr val="tx1"/>
                </a:solidFill>
                <a:effectLst/>
              </a:rPr>
              <a:t>If still not resolved, the grievant, Chief Steward, and Service Rep present to union Board to advance to arbitration</a:t>
            </a:r>
          </a:p>
          <a:p>
            <a:pPr>
              <a:buFont typeface="Arial" panose="020B0604020202020204" pitchFamily="34" charset="0"/>
              <a:buChar char="•"/>
            </a:pPr>
            <a:r>
              <a:rPr lang="en-US" dirty="0">
                <a:solidFill>
                  <a:schemeClr val="tx1"/>
                </a:solidFill>
                <a:effectLst/>
              </a:rPr>
              <a:t>The arbitrator’s decision is final and binding</a:t>
            </a:r>
          </a:p>
        </p:txBody>
      </p:sp>
      <p:pic>
        <p:nvPicPr>
          <p:cNvPr id="5" name="Picture 4" descr="A picture containing wall, person, person, indoor&#10;&#10;Description automatically generated">
            <a:extLst>
              <a:ext uri="{FF2B5EF4-FFF2-40B4-BE49-F238E27FC236}">
                <a16:creationId xmlns:a16="http://schemas.microsoft.com/office/drawing/2014/main" id="{881A4882-0B42-67A6-17F5-19FBCBC71F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17527" y="0"/>
            <a:ext cx="2521527" cy="1563347"/>
          </a:xfrm>
          <a:prstGeom prst="rect">
            <a:avLst/>
          </a:prstGeom>
        </p:spPr>
      </p:pic>
    </p:spTree>
    <p:extLst>
      <p:ext uri="{BB962C8B-B14F-4D97-AF65-F5344CB8AC3E}">
        <p14:creationId xmlns:p14="http://schemas.microsoft.com/office/powerpoint/2010/main" val="320543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CC06-09BB-E50E-8DDE-6859234406E2}"/>
              </a:ext>
            </a:extLst>
          </p:cNvPr>
          <p:cNvSpPr>
            <a:spLocks noGrp="1"/>
          </p:cNvSpPr>
          <p:nvPr>
            <p:ph type="title"/>
          </p:nvPr>
        </p:nvSpPr>
        <p:spPr>
          <a:xfrm>
            <a:off x="5146160" y="609600"/>
            <a:ext cx="5978072" cy="970450"/>
          </a:xfrm>
        </p:spPr>
        <p:txBody>
          <a:bodyPr>
            <a:normAutofit/>
          </a:bodyPr>
          <a:lstStyle/>
          <a:p>
            <a:r>
              <a:rPr lang="en-US"/>
              <a:t>Know Your Timelines!</a:t>
            </a:r>
            <a:endParaRPr lang="en-US" dirty="0"/>
          </a:p>
        </p:txBody>
      </p:sp>
      <p:pic>
        <p:nvPicPr>
          <p:cNvPr id="6" name="Content Placeholder 5" descr="Top view of a calendar with a red pen on top">
            <a:extLst>
              <a:ext uri="{FF2B5EF4-FFF2-40B4-BE49-F238E27FC236}">
                <a16:creationId xmlns:a16="http://schemas.microsoft.com/office/drawing/2014/main" id="{A0E7594F-9A2E-ABD1-A183-5E777EC1C5D9}"/>
              </a:ext>
            </a:extLst>
          </p:cNvPr>
          <p:cNvPicPr>
            <a:picLocks noChangeAspect="1"/>
          </p:cNvPicPr>
          <p:nvPr/>
        </p:nvPicPr>
        <p:blipFill rotWithShape="1">
          <a:blip r:embed="rId3">
            <a:extLst>
              <a:ext uri="{28A0092B-C50C-407E-A947-70E740481C1C}">
                <a14:useLocalDpi xmlns:a14="http://schemas.microsoft.com/office/drawing/2010/main" val="0"/>
              </a:ext>
            </a:extLst>
          </a:blip>
          <a:srcRect l="50063" r="6107"/>
          <a:stretch/>
        </p:blipFill>
        <p:spPr>
          <a:xfrm>
            <a:off x="-10649" y="1"/>
            <a:ext cx="4571649" cy="6858000"/>
          </a:xfrm>
          <a:prstGeom prst="rect">
            <a:avLst/>
          </a:prstGeom>
        </p:spPr>
      </p:pic>
      <p:sp>
        <p:nvSpPr>
          <p:cNvPr id="10" name="Content Placeholder 9">
            <a:extLst>
              <a:ext uri="{FF2B5EF4-FFF2-40B4-BE49-F238E27FC236}">
                <a16:creationId xmlns:a16="http://schemas.microsoft.com/office/drawing/2014/main" id="{0B761976-9F11-DE8B-596E-C33BA65F01C3}"/>
              </a:ext>
            </a:extLst>
          </p:cNvPr>
          <p:cNvSpPr>
            <a:spLocks noGrp="1"/>
          </p:cNvSpPr>
          <p:nvPr>
            <p:ph idx="1"/>
          </p:nvPr>
        </p:nvSpPr>
        <p:spPr>
          <a:xfrm>
            <a:off x="5146160" y="1828801"/>
            <a:ext cx="5978072" cy="3866048"/>
          </a:xfrm>
        </p:spPr>
        <p:txBody>
          <a:bodyPr anchor="t">
            <a:normAutofit/>
          </a:bodyPr>
          <a:lstStyle/>
          <a:p>
            <a:r>
              <a:rPr lang="en-US" dirty="0"/>
              <a:t>Timelines are found in the Grievance Procedure and Arbitration article of contract</a:t>
            </a:r>
          </a:p>
          <a:p>
            <a:r>
              <a:rPr lang="en-US" dirty="0"/>
              <a:t>May be different timelines for each step</a:t>
            </a:r>
          </a:p>
          <a:p>
            <a:r>
              <a:rPr lang="en-US" dirty="0"/>
              <a:t>Make sure you don’t miss deadline!</a:t>
            </a:r>
          </a:p>
        </p:txBody>
      </p:sp>
      <p:pic>
        <p:nvPicPr>
          <p:cNvPr id="13" name="Picture 12">
            <a:extLst>
              <a:ext uri="{FF2B5EF4-FFF2-40B4-BE49-F238E27FC236}">
                <a16:creationId xmlns:a16="http://schemas.microsoft.com/office/drawing/2014/main" id="{5615904E-7549-40B6-8293-72FB7642C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Tree>
    <p:extLst>
      <p:ext uri="{BB962C8B-B14F-4D97-AF65-F5344CB8AC3E}">
        <p14:creationId xmlns:p14="http://schemas.microsoft.com/office/powerpoint/2010/main" val="3086559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CC06-09BB-E50E-8DDE-6859234406E2}"/>
              </a:ext>
            </a:extLst>
          </p:cNvPr>
          <p:cNvSpPr>
            <a:spLocks noGrp="1"/>
          </p:cNvSpPr>
          <p:nvPr>
            <p:ph type="title"/>
          </p:nvPr>
        </p:nvSpPr>
        <p:spPr>
          <a:xfrm>
            <a:off x="5146160" y="609600"/>
            <a:ext cx="5978072" cy="970450"/>
          </a:xfrm>
        </p:spPr>
        <p:txBody>
          <a:bodyPr>
            <a:normAutofit/>
          </a:bodyPr>
          <a:lstStyle/>
          <a:p>
            <a:r>
              <a:rPr lang="en-US"/>
              <a:t>Know Your Timelines!</a:t>
            </a:r>
            <a:endParaRPr lang="en-US" dirty="0"/>
          </a:p>
        </p:txBody>
      </p:sp>
      <p:pic>
        <p:nvPicPr>
          <p:cNvPr id="6" name="Content Placeholder 5" descr="Top view of a calendar with a red pen on top">
            <a:extLst>
              <a:ext uri="{FF2B5EF4-FFF2-40B4-BE49-F238E27FC236}">
                <a16:creationId xmlns:a16="http://schemas.microsoft.com/office/drawing/2014/main" id="{A0E7594F-9A2E-ABD1-A183-5E777EC1C5D9}"/>
              </a:ext>
            </a:extLst>
          </p:cNvPr>
          <p:cNvPicPr>
            <a:picLocks noChangeAspect="1"/>
          </p:cNvPicPr>
          <p:nvPr/>
        </p:nvPicPr>
        <p:blipFill rotWithShape="1">
          <a:blip r:embed="rId3">
            <a:extLst>
              <a:ext uri="{28A0092B-C50C-407E-A947-70E740481C1C}">
                <a14:useLocalDpi xmlns:a14="http://schemas.microsoft.com/office/drawing/2010/main" val="0"/>
              </a:ext>
            </a:extLst>
          </a:blip>
          <a:srcRect l="50063" r="6107"/>
          <a:stretch/>
        </p:blipFill>
        <p:spPr>
          <a:xfrm>
            <a:off x="-10649" y="1"/>
            <a:ext cx="4571649" cy="6858000"/>
          </a:xfrm>
          <a:prstGeom prst="rect">
            <a:avLst/>
          </a:prstGeom>
        </p:spPr>
      </p:pic>
      <p:sp>
        <p:nvSpPr>
          <p:cNvPr id="10" name="Content Placeholder 9">
            <a:extLst>
              <a:ext uri="{FF2B5EF4-FFF2-40B4-BE49-F238E27FC236}">
                <a16:creationId xmlns:a16="http://schemas.microsoft.com/office/drawing/2014/main" id="{0B761976-9F11-DE8B-596E-C33BA65F01C3}"/>
              </a:ext>
            </a:extLst>
          </p:cNvPr>
          <p:cNvSpPr>
            <a:spLocks noGrp="1"/>
          </p:cNvSpPr>
          <p:nvPr>
            <p:ph idx="1"/>
          </p:nvPr>
        </p:nvSpPr>
        <p:spPr>
          <a:xfrm>
            <a:off x="5146160" y="1828801"/>
            <a:ext cx="5978072" cy="3866048"/>
          </a:xfrm>
        </p:spPr>
        <p:txBody>
          <a:bodyPr anchor="t">
            <a:normAutofit lnSpcReduction="10000"/>
          </a:bodyPr>
          <a:lstStyle/>
          <a:p>
            <a:pPr marL="36900" indent="0">
              <a:buNone/>
            </a:pPr>
            <a:r>
              <a:rPr lang="en-US" u="sng" dirty="0">
                <a:effectLst/>
              </a:rPr>
              <a:t>“Working Days” vs. “Calendar Days</a:t>
            </a:r>
          </a:p>
          <a:p>
            <a:pPr marL="36900" indent="0">
              <a:buNone/>
            </a:pPr>
            <a:r>
              <a:rPr lang="en-US" dirty="0">
                <a:effectLst/>
              </a:rPr>
              <a:t>Working days do not count Saturdays, Sundays, and holidays</a:t>
            </a:r>
          </a:p>
          <a:p>
            <a:pPr marL="36900" indent="0">
              <a:buNone/>
            </a:pPr>
            <a:r>
              <a:rPr lang="en-US" dirty="0">
                <a:effectLst/>
              </a:rPr>
              <a:t>Check contract for definition</a:t>
            </a:r>
          </a:p>
          <a:p>
            <a:pPr marL="36900" indent="0">
              <a:buNone/>
            </a:pPr>
            <a:r>
              <a:rPr lang="en-US" dirty="0">
                <a:effectLst/>
              </a:rPr>
              <a:t>Calendar day includes all 7 days of week, even holidays</a:t>
            </a:r>
          </a:p>
          <a:p>
            <a:pPr marL="36900" indent="0" algn="ctr">
              <a:buNone/>
            </a:pPr>
            <a:r>
              <a:rPr lang="en-US" u="sng" dirty="0">
                <a:effectLst/>
              </a:rPr>
              <a:t>Tip</a:t>
            </a:r>
            <a:endParaRPr lang="en-US" dirty="0">
              <a:effectLst/>
            </a:endParaRPr>
          </a:p>
          <a:p>
            <a:pPr marL="36900" indent="0" algn="ctr">
              <a:buNone/>
            </a:pPr>
            <a:r>
              <a:rPr lang="en-US" dirty="0">
                <a:effectLst/>
              </a:rPr>
              <a:t>Don’t wait until last day! File as soon as you can. Unexpected things come up: illness, workload, family emergencies, etc.</a:t>
            </a:r>
          </a:p>
          <a:p>
            <a:endParaRPr lang="en-US" u="sng" dirty="0">
              <a:effectLst/>
            </a:endParaRPr>
          </a:p>
        </p:txBody>
      </p:sp>
      <p:pic>
        <p:nvPicPr>
          <p:cNvPr id="13" name="Picture 12">
            <a:extLst>
              <a:ext uri="{FF2B5EF4-FFF2-40B4-BE49-F238E27FC236}">
                <a16:creationId xmlns:a16="http://schemas.microsoft.com/office/drawing/2014/main" id="{5615904E-7549-40B6-8293-72FB7642C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Tree>
    <p:extLst>
      <p:ext uri="{BB962C8B-B14F-4D97-AF65-F5344CB8AC3E}">
        <p14:creationId xmlns:p14="http://schemas.microsoft.com/office/powerpoint/2010/main" val="2398228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712A3-5104-5935-90A1-20491A121534}"/>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D89B325E-9A58-0238-3B50-46FDE5997C85}"/>
              </a:ext>
            </a:extLst>
          </p:cNvPr>
          <p:cNvSpPr>
            <a:spLocks noGrp="1"/>
          </p:cNvSpPr>
          <p:nvPr>
            <p:ph idx="1"/>
          </p:nvPr>
        </p:nvSpPr>
        <p:spPr/>
        <p:txBody>
          <a:bodyPr/>
          <a:lstStyle/>
          <a:p>
            <a:pPr marL="0" marR="0" indent="0" algn="l">
              <a:spcBef>
                <a:spcPts val="0"/>
              </a:spcBef>
              <a:spcAft>
                <a:spcPts val="800"/>
              </a:spcAft>
              <a:buNone/>
            </a:pPr>
            <a:r>
              <a:rPr lang="en-US" sz="1800" b="0" i="0" dirty="0">
                <a:solidFill>
                  <a:schemeClr val="tx1"/>
                </a:solidFill>
                <a:effectLst/>
                <a:latin typeface="Calibri" panose="020F0502020204030204" pitchFamily="34" charset="0"/>
              </a:rPr>
              <a:t>Sarah, a Mental Health Therapist, is upset because her Supervisor has been giving negative performance evaluations for arbitrary reasons. The Supervisor commented she “doesn’t have a professional demeanor at staff meetings . . . needs to get better at dealing with workplace disagreements with a solution-based mindset instead of an argumentative mindset . . . and needs to be mindful of the impact of her words before speaking.” When Sarah pressed th</a:t>
            </a:r>
            <a:r>
              <a:rPr lang="en-US" sz="1800" dirty="0">
                <a:solidFill>
                  <a:schemeClr val="tx1"/>
                </a:solidFill>
                <a:effectLst/>
                <a:latin typeface="Calibri" panose="020F0502020204030204" pitchFamily="34" charset="0"/>
              </a:rPr>
              <a:t>e Supervisor for examples, the responses were vague.</a:t>
            </a:r>
            <a:endParaRPr lang="en-US" sz="1800" b="0" i="0" dirty="0">
              <a:solidFill>
                <a:schemeClr val="tx1"/>
              </a:solidFill>
              <a:effectLst/>
              <a:latin typeface="Calibri" panose="020F0502020204030204" pitchFamily="34" charset="0"/>
            </a:endParaRPr>
          </a:p>
          <a:p>
            <a:pPr marL="0" marR="0" indent="0" algn="l">
              <a:spcBef>
                <a:spcPts val="0"/>
              </a:spcBef>
              <a:spcAft>
                <a:spcPts val="800"/>
              </a:spcAft>
              <a:buNone/>
            </a:pPr>
            <a:r>
              <a:rPr lang="en-US" sz="1800" b="0" i="0" dirty="0">
                <a:solidFill>
                  <a:schemeClr val="tx1"/>
                </a:solidFill>
                <a:effectLst/>
                <a:latin typeface="Calibri" panose="020F0502020204030204" pitchFamily="34" charset="0"/>
              </a:rPr>
              <a:t>Sarah does not pay union dues. She approaches you, exasperated, demanding </a:t>
            </a:r>
            <a:r>
              <a:rPr lang="en-US" sz="1800" dirty="0">
                <a:solidFill>
                  <a:schemeClr val="tx1"/>
                </a:solidFill>
                <a:effectLst/>
                <a:latin typeface="Calibri" panose="020F0502020204030204" pitchFamily="34" charset="0"/>
              </a:rPr>
              <a:t>to</a:t>
            </a:r>
            <a:r>
              <a:rPr lang="en-US" sz="1800" b="0" i="0" dirty="0">
                <a:solidFill>
                  <a:schemeClr val="tx1"/>
                </a:solidFill>
                <a:effectLst/>
                <a:latin typeface="Calibri" panose="020F0502020204030204" pitchFamily="34" charset="0"/>
              </a:rPr>
              <a:t> file a grievance and asking, “what good is the contract if we can’t stop a Supervisor from doing this kind of thing?” </a:t>
            </a:r>
          </a:p>
          <a:p>
            <a:pPr marL="0" marR="0" indent="0" algn="l">
              <a:spcBef>
                <a:spcPts val="0"/>
              </a:spcBef>
              <a:spcAft>
                <a:spcPts val="800"/>
              </a:spcAft>
              <a:buNone/>
            </a:pPr>
            <a:r>
              <a:rPr lang="en-US" sz="1800" dirty="0">
                <a:solidFill>
                  <a:schemeClr val="tx1"/>
                </a:solidFill>
                <a:effectLst/>
                <a:latin typeface="Calibri" panose="020F0502020204030204" pitchFamily="34" charset="0"/>
              </a:rPr>
              <a:t>You know that the Supervisor can be difficult and unfair. You’ve heard many examples in the past.</a:t>
            </a:r>
          </a:p>
          <a:p>
            <a:pPr marL="0" marR="0" indent="0" algn="l">
              <a:spcBef>
                <a:spcPts val="0"/>
              </a:spcBef>
              <a:spcAft>
                <a:spcPts val="800"/>
              </a:spcAft>
              <a:buNone/>
            </a:pPr>
            <a:r>
              <a:rPr lang="en-US" sz="1800" b="1" i="0" dirty="0">
                <a:solidFill>
                  <a:srgbClr val="FFFF00"/>
                </a:solidFill>
                <a:effectLst/>
                <a:latin typeface="Calibri" panose="020F0502020204030204" pitchFamily="34" charset="0"/>
              </a:rPr>
              <a:t>What do you do? </a:t>
            </a:r>
          </a:p>
          <a:p>
            <a:pPr marL="0" marR="0" algn="l">
              <a:spcBef>
                <a:spcPts val="0"/>
              </a:spcBef>
              <a:spcAft>
                <a:spcPts val="800"/>
              </a:spcAft>
            </a:pPr>
            <a:r>
              <a:rPr lang="en-US" sz="1800" b="0" i="1" dirty="0">
                <a:solidFill>
                  <a:schemeClr val="tx1"/>
                </a:solidFill>
                <a:effectLst/>
                <a:latin typeface="Calibri" panose="020F0502020204030204" pitchFamily="34" charset="0"/>
              </a:rPr>
              <a:t>Clinton, Eaton, Ingham </a:t>
            </a:r>
            <a:r>
              <a:rPr lang="en-US" sz="1800" b="0" i="1" dirty="0" err="1">
                <a:solidFill>
                  <a:schemeClr val="tx1"/>
                </a:solidFill>
                <a:effectLst/>
                <a:latin typeface="Calibri" panose="020F0502020204030204" pitchFamily="34" charset="0"/>
              </a:rPr>
              <a:t>Cty</a:t>
            </a:r>
            <a:r>
              <a:rPr lang="en-US" sz="1800" b="0" i="1" dirty="0">
                <a:solidFill>
                  <a:schemeClr val="tx1"/>
                </a:solidFill>
                <a:effectLst/>
                <a:latin typeface="Calibri" panose="020F0502020204030204" pitchFamily="34" charset="0"/>
              </a:rPr>
              <a:t> Community Mental Health Association (CEI-CMHA) Large Unit Contract </a:t>
            </a:r>
            <a:endParaRPr lang="en-US" sz="1800" b="0" i="0" dirty="0">
              <a:solidFill>
                <a:schemeClr val="tx1"/>
              </a:solidFill>
              <a:effectLst/>
              <a:latin typeface="Calibri" panose="020F0502020204030204" pitchFamily="34" charset="0"/>
            </a:endParaRPr>
          </a:p>
          <a:p>
            <a:endParaRPr lang="en-US" dirty="0">
              <a:solidFill>
                <a:schemeClr val="tx1"/>
              </a:solidFill>
            </a:endParaRPr>
          </a:p>
        </p:txBody>
      </p:sp>
    </p:spTree>
    <p:extLst>
      <p:ext uri="{BB962C8B-B14F-4D97-AF65-F5344CB8AC3E}">
        <p14:creationId xmlns:p14="http://schemas.microsoft.com/office/powerpoint/2010/main" val="92674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712A3-5104-5935-90A1-20491A121534}"/>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D89B325E-9A58-0238-3B50-46FDE5997C85}"/>
              </a:ext>
            </a:extLst>
          </p:cNvPr>
          <p:cNvSpPr>
            <a:spLocks noGrp="1"/>
          </p:cNvSpPr>
          <p:nvPr>
            <p:ph idx="1"/>
          </p:nvPr>
        </p:nvSpPr>
        <p:spPr/>
        <p:txBody>
          <a:bodyPr>
            <a:normAutofit lnSpcReduction="10000"/>
          </a:bodyPr>
          <a:lstStyle/>
          <a:p>
            <a:pPr marL="36900" indent="0">
              <a:buNone/>
            </a:pPr>
            <a:r>
              <a:rPr lang="en-US" dirty="0">
                <a:solidFill>
                  <a:schemeClr val="tx1"/>
                </a:solidFill>
                <a:latin typeface="Calibri" panose="020F0502020204030204" pitchFamily="34" charset="0"/>
                <a:cs typeface="Calibri" panose="020F0502020204030204" pitchFamily="34" charset="0"/>
              </a:rPr>
              <a:t>Eddie, an RN, approaches you because he was given a Step 1 corrective action for being on his phone, on September 25</a:t>
            </a:r>
            <a:r>
              <a:rPr lang="en-US" baseline="30000" dirty="0">
                <a:solidFill>
                  <a:schemeClr val="tx1"/>
                </a:solidFill>
                <a:latin typeface="Calibri" panose="020F0502020204030204" pitchFamily="34" charset="0"/>
                <a:cs typeface="Calibri" panose="020F0502020204030204" pitchFamily="34" charset="0"/>
              </a:rPr>
              <a:t>th</a:t>
            </a:r>
            <a:r>
              <a:rPr lang="en-US" dirty="0">
                <a:solidFill>
                  <a:schemeClr val="tx1"/>
                </a:solidFill>
                <a:latin typeface="Calibri" panose="020F0502020204030204" pitchFamily="34" charset="0"/>
                <a:cs typeface="Calibri" panose="020F0502020204030204" pitchFamily="34" charset="0"/>
              </a:rPr>
              <a:t>, showing coworkers a comedy video with profane language, at the nurse’s station. On October 10th, his supervisor asked if she could talk with him in her office about staffing concerns he had expressed. While in the office she said, “but you have time to be on your phone, right? I heard you and Gerald were watching a video at the nurse’s station a few weeks ago. Is that true?” Eddie acknowledged it was true but explained it was only for a minute and he technically hadn’t ended his break yet. Three days later, on October 13</a:t>
            </a:r>
            <a:r>
              <a:rPr lang="en-US" baseline="30000" dirty="0">
                <a:solidFill>
                  <a:schemeClr val="tx1"/>
                </a:solidFill>
                <a:latin typeface="Calibri" panose="020F0502020204030204" pitchFamily="34" charset="0"/>
                <a:cs typeface="Calibri" panose="020F0502020204030204" pitchFamily="34" charset="0"/>
              </a:rPr>
              <a:t>th</a:t>
            </a:r>
            <a:r>
              <a:rPr lang="en-US" dirty="0">
                <a:solidFill>
                  <a:schemeClr val="tx1"/>
                </a:solidFill>
                <a:latin typeface="Calibri" panose="020F0502020204030204" pitchFamily="34" charset="0"/>
                <a:cs typeface="Calibri" panose="020F0502020204030204" pitchFamily="34" charset="0"/>
              </a:rPr>
              <a:t>, the supervisor issued a corrective action. Eddie doesn’t feel this is fair because he didn’t have a steward at the meeting. He wants to file a grievance. </a:t>
            </a:r>
          </a:p>
          <a:p>
            <a:pPr marL="36900" indent="0">
              <a:buNone/>
            </a:pPr>
            <a:r>
              <a:rPr lang="en-US" b="1" dirty="0">
                <a:solidFill>
                  <a:srgbClr val="FFFF00"/>
                </a:solidFill>
                <a:latin typeface="Calibri" panose="020F0502020204030204" pitchFamily="34" charset="0"/>
                <a:cs typeface="Calibri" panose="020F0502020204030204" pitchFamily="34" charset="0"/>
              </a:rPr>
              <a:t>What do you do? </a:t>
            </a:r>
          </a:p>
          <a:p>
            <a:pPr marL="36900" indent="0">
              <a:buNone/>
            </a:pPr>
            <a:endParaRPr lang="en-US" dirty="0">
              <a:solidFill>
                <a:schemeClr val="tx1"/>
              </a:solidFill>
              <a:latin typeface="Calibri" panose="020F0502020204030204" pitchFamily="34" charset="0"/>
              <a:cs typeface="Calibri" panose="020F0502020204030204" pitchFamily="34" charset="0"/>
            </a:endParaRPr>
          </a:p>
          <a:p>
            <a:pPr marL="36900" indent="0">
              <a:buNone/>
            </a:pPr>
            <a:r>
              <a:rPr lang="en-US" i="1" dirty="0">
                <a:solidFill>
                  <a:schemeClr val="tx1"/>
                </a:solidFill>
                <a:latin typeface="Calibri" panose="020F0502020204030204" pitchFamily="34" charset="0"/>
                <a:cs typeface="Calibri" panose="020F0502020204030204" pitchFamily="34" charset="0"/>
              </a:rPr>
              <a:t>McLaren Greater Lansing RN Contract</a:t>
            </a:r>
          </a:p>
        </p:txBody>
      </p:sp>
    </p:spTree>
    <p:extLst>
      <p:ext uri="{BB962C8B-B14F-4D97-AF65-F5344CB8AC3E}">
        <p14:creationId xmlns:p14="http://schemas.microsoft.com/office/powerpoint/2010/main" val="42330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E1A5-FC92-78FF-6570-D640DD75EDE6}"/>
              </a:ext>
            </a:extLst>
          </p:cNvPr>
          <p:cNvSpPr>
            <a:spLocks noGrp="1"/>
          </p:cNvSpPr>
          <p:nvPr>
            <p:ph type="title"/>
          </p:nvPr>
        </p:nvSpPr>
        <p:spPr>
          <a:xfrm>
            <a:off x="5146160" y="609600"/>
            <a:ext cx="5978072" cy="970450"/>
          </a:xfrm>
        </p:spPr>
        <p:txBody>
          <a:bodyPr>
            <a:normAutofit/>
          </a:bodyPr>
          <a:lstStyle/>
          <a:p>
            <a:r>
              <a:rPr lang="en-US" dirty="0"/>
              <a:t>The Importance of Notes</a:t>
            </a:r>
          </a:p>
        </p:txBody>
      </p:sp>
      <p:pic>
        <p:nvPicPr>
          <p:cNvPr id="5" name="Content Placeholder 4" descr="A picture containing text, businesscard&#10;&#10;Description automatically generated">
            <a:extLst>
              <a:ext uri="{FF2B5EF4-FFF2-40B4-BE49-F238E27FC236}">
                <a16:creationId xmlns:a16="http://schemas.microsoft.com/office/drawing/2014/main" id="{39D33FB8-CFF6-9966-05DF-22C3B3AD505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415" r="22588"/>
          <a:stretch/>
        </p:blipFill>
        <p:spPr>
          <a:xfrm>
            <a:off x="-10649" y="1"/>
            <a:ext cx="4571649" cy="6858000"/>
          </a:xfrm>
          <a:prstGeom prst="rect">
            <a:avLst/>
          </a:prstGeom>
        </p:spPr>
      </p:pic>
      <p:sp>
        <p:nvSpPr>
          <p:cNvPr id="9" name="Content Placeholder 8">
            <a:extLst>
              <a:ext uri="{FF2B5EF4-FFF2-40B4-BE49-F238E27FC236}">
                <a16:creationId xmlns:a16="http://schemas.microsoft.com/office/drawing/2014/main" id="{9CC4A234-AD4C-6C9E-4833-06C196D4084D}"/>
              </a:ext>
            </a:extLst>
          </p:cNvPr>
          <p:cNvSpPr>
            <a:spLocks noGrp="1"/>
          </p:cNvSpPr>
          <p:nvPr>
            <p:ph idx="1"/>
          </p:nvPr>
        </p:nvSpPr>
        <p:spPr>
          <a:xfrm>
            <a:off x="5146160" y="1828801"/>
            <a:ext cx="5978072" cy="3866048"/>
          </a:xfrm>
        </p:spPr>
        <p:txBody>
          <a:bodyPr anchor="t">
            <a:normAutofit lnSpcReduction="10000"/>
          </a:bodyPr>
          <a:lstStyle/>
          <a:p>
            <a:pPr marL="36900" indent="0">
              <a:buNone/>
            </a:pPr>
            <a:r>
              <a:rPr lang="en-US" u="sng" dirty="0"/>
              <a:t>The Essentials</a:t>
            </a:r>
            <a:endParaRPr lang="en-US" dirty="0"/>
          </a:p>
          <a:p>
            <a:r>
              <a:rPr lang="en-US" dirty="0"/>
              <a:t>Date, time, name of employer, purpose of meeting at top of page</a:t>
            </a:r>
          </a:p>
          <a:p>
            <a:r>
              <a:rPr lang="en-US" dirty="0"/>
              <a:t>Full names of everyone in attendance, and their title, on first page</a:t>
            </a:r>
          </a:p>
          <a:p>
            <a:r>
              <a:rPr lang="en-US" dirty="0"/>
              <a:t>Number the pages (1 of 4, 2 of 4, etc.)</a:t>
            </a:r>
          </a:p>
          <a:p>
            <a:r>
              <a:rPr lang="en-US" dirty="0"/>
              <a:t>The 5 W’s: Who? What? When? Where? Why?</a:t>
            </a:r>
          </a:p>
          <a:p>
            <a:endParaRPr lang="en-US" dirty="0"/>
          </a:p>
          <a:p>
            <a:pPr algn="ctr"/>
            <a:r>
              <a:rPr lang="en-US" u="sng" dirty="0"/>
              <a:t>Tip: </a:t>
            </a:r>
            <a:r>
              <a:rPr lang="en-US" dirty="0"/>
              <a:t>Ask for and note the date mgmt. became aware of the issue</a:t>
            </a:r>
            <a:endParaRPr lang="en-US" u="sng" dirty="0"/>
          </a:p>
        </p:txBody>
      </p:sp>
      <p:pic>
        <p:nvPicPr>
          <p:cNvPr id="12" name="Picture 11">
            <a:extLst>
              <a:ext uri="{FF2B5EF4-FFF2-40B4-BE49-F238E27FC236}">
                <a16:creationId xmlns:a16="http://schemas.microsoft.com/office/drawing/2014/main" id="{5615904E-7549-40B6-8293-72FB7642C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Tree>
    <p:extLst>
      <p:ext uri="{BB962C8B-B14F-4D97-AF65-F5344CB8AC3E}">
        <p14:creationId xmlns:p14="http://schemas.microsoft.com/office/powerpoint/2010/main" val="239344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E1A5-FC92-78FF-6570-D640DD75EDE6}"/>
              </a:ext>
            </a:extLst>
          </p:cNvPr>
          <p:cNvSpPr>
            <a:spLocks noGrp="1"/>
          </p:cNvSpPr>
          <p:nvPr>
            <p:ph type="title"/>
          </p:nvPr>
        </p:nvSpPr>
        <p:spPr>
          <a:xfrm>
            <a:off x="5146160" y="609600"/>
            <a:ext cx="5978072" cy="970450"/>
          </a:xfrm>
        </p:spPr>
        <p:txBody>
          <a:bodyPr>
            <a:normAutofit/>
          </a:bodyPr>
          <a:lstStyle/>
          <a:p>
            <a:r>
              <a:rPr lang="en-US" dirty="0"/>
              <a:t>The Importance of Notes</a:t>
            </a:r>
          </a:p>
        </p:txBody>
      </p:sp>
      <p:pic>
        <p:nvPicPr>
          <p:cNvPr id="5" name="Content Placeholder 4" descr="A picture containing text, businesscard&#10;&#10;Description automatically generated">
            <a:extLst>
              <a:ext uri="{FF2B5EF4-FFF2-40B4-BE49-F238E27FC236}">
                <a16:creationId xmlns:a16="http://schemas.microsoft.com/office/drawing/2014/main" id="{39D33FB8-CFF6-9966-05DF-22C3B3AD505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415" r="22588"/>
          <a:stretch/>
        </p:blipFill>
        <p:spPr>
          <a:xfrm>
            <a:off x="-10649" y="1"/>
            <a:ext cx="4571649" cy="6858000"/>
          </a:xfrm>
          <a:prstGeom prst="rect">
            <a:avLst/>
          </a:prstGeom>
        </p:spPr>
      </p:pic>
      <p:sp>
        <p:nvSpPr>
          <p:cNvPr id="9" name="Content Placeholder 8">
            <a:extLst>
              <a:ext uri="{FF2B5EF4-FFF2-40B4-BE49-F238E27FC236}">
                <a16:creationId xmlns:a16="http://schemas.microsoft.com/office/drawing/2014/main" id="{9CC4A234-AD4C-6C9E-4833-06C196D4084D}"/>
              </a:ext>
            </a:extLst>
          </p:cNvPr>
          <p:cNvSpPr>
            <a:spLocks noGrp="1"/>
          </p:cNvSpPr>
          <p:nvPr>
            <p:ph idx="1"/>
          </p:nvPr>
        </p:nvSpPr>
        <p:spPr>
          <a:xfrm>
            <a:off x="5146160" y="1828801"/>
            <a:ext cx="5978072" cy="4948014"/>
          </a:xfrm>
        </p:spPr>
        <p:txBody>
          <a:bodyPr anchor="t">
            <a:normAutofit lnSpcReduction="10000"/>
          </a:bodyPr>
          <a:lstStyle/>
          <a:p>
            <a:r>
              <a:rPr lang="en-US" dirty="0"/>
              <a:t>You won’t be able to recall everything</a:t>
            </a:r>
          </a:p>
          <a:p>
            <a:r>
              <a:rPr lang="en-US" dirty="0"/>
              <a:t>Write direct quotes of what each person said. If you don’t catch something, ask the person to repeat</a:t>
            </a:r>
          </a:p>
          <a:p>
            <a:r>
              <a:rPr lang="en-US" dirty="0"/>
              <a:t>When in doubt, write it down. It may be useful later</a:t>
            </a:r>
          </a:p>
          <a:p>
            <a:r>
              <a:rPr lang="en-US" dirty="0"/>
              <a:t>After meeting, review for accuracy and give to Chief Steward or Service Rep</a:t>
            </a:r>
          </a:p>
          <a:p>
            <a:r>
              <a:rPr lang="en-US" dirty="0"/>
              <a:t>Written records may be used in grievance meeting or arbitration</a:t>
            </a:r>
          </a:p>
          <a:p>
            <a:r>
              <a:rPr lang="en-US" dirty="0"/>
              <a:t>Helps compare accounts of same incident/issue</a:t>
            </a:r>
          </a:p>
          <a:p>
            <a:r>
              <a:rPr lang="en-US" dirty="0"/>
              <a:t>May serve as evidence that you fulfilled Duty of Fair Representation</a:t>
            </a:r>
          </a:p>
          <a:p>
            <a:endParaRPr lang="en-US" dirty="0"/>
          </a:p>
          <a:p>
            <a:endParaRPr lang="en-US" dirty="0"/>
          </a:p>
        </p:txBody>
      </p:sp>
      <p:pic>
        <p:nvPicPr>
          <p:cNvPr id="12" name="Picture 11">
            <a:extLst>
              <a:ext uri="{FF2B5EF4-FFF2-40B4-BE49-F238E27FC236}">
                <a16:creationId xmlns:a16="http://schemas.microsoft.com/office/drawing/2014/main" id="{5615904E-7549-40B6-8293-72FB7642C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Tree>
    <p:extLst>
      <p:ext uri="{BB962C8B-B14F-4D97-AF65-F5344CB8AC3E}">
        <p14:creationId xmlns:p14="http://schemas.microsoft.com/office/powerpoint/2010/main" val="6867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917ED-490A-4353-DC9C-A181FBC3C866}"/>
              </a:ext>
            </a:extLst>
          </p:cNvPr>
          <p:cNvSpPr>
            <a:spLocks noGrp="1"/>
          </p:cNvSpPr>
          <p:nvPr>
            <p:ph type="title"/>
          </p:nvPr>
        </p:nvSpPr>
        <p:spPr>
          <a:xfrm>
            <a:off x="913795" y="609600"/>
            <a:ext cx="3078749" cy="970450"/>
          </a:xfrm>
        </p:spPr>
        <p:txBody>
          <a:bodyPr anchor="b">
            <a:normAutofit/>
          </a:bodyPr>
          <a:lstStyle/>
          <a:p>
            <a:pPr algn="l"/>
            <a:r>
              <a:rPr lang="en-US" sz="2800"/>
              <a:t>Introductions</a:t>
            </a:r>
          </a:p>
        </p:txBody>
      </p:sp>
      <p:sp>
        <p:nvSpPr>
          <p:cNvPr id="3" name="Content Placeholder 2">
            <a:extLst>
              <a:ext uri="{FF2B5EF4-FFF2-40B4-BE49-F238E27FC236}">
                <a16:creationId xmlns:a16="http://schemas.microsoft.com/office/drawing/2014/main" id="{27B0A401-904C-26D8-5B7B-6EF93B6AA3C5}"/>
              </a:ext>
            </a:extLst>
          </p:cNvPr>
          <p:cNvSpPr>
            <a:spLocks noGrp="1"/>
          </p:cNvSpPr>
          <p:nvPr>
            <p:ph idx="1"/>
          </p:nvPr>
        </p:nvSpPr>
        <p:spPr>
          <a:xfrm>
            <a:off x="913795" y="1732449"/>
            <a:ext cx="3078749" cy="4058751"/>
          </a:xfrm>
        </p:spPr>
        <p:txBody>
          <a:bodyPr anchor="t">
            <a:normAutofit/>
          </a:bodyPr>
          <a:lstStyle/>
          <a:p>
            <a:endParaRPr lang="en-US" sz="1600" dirty="0"/>
          </a:p>
          <a:p>
            <a:r>
              <a:rPr lang="en-US" sz="1600" b="1" dirty="0"/>
              <a:t>Name</a:t>
            </a:r>
          </a:p>
          <a:p>
            <a:r>
              <a:rPr lang="en-US" sz="1600" b="1" dirty="0"/>
              <a:t>Employer</a:t>
            </a:r>
          </a:p>
          <a:p>
            <a:r>
              <a:rPr lang="en-US" sz="1600" b="1" dirty="0"/>
              <a:t>How long have you been there?</a:t>
            </a:r>
          </a:p>
          <a:p>
            <a:r>
              <a:rPr lang="en-US" sz="1600" b="1" dirty="0"/>
              <a:t>How long have you been a Steward or Alternate?</a:t>
            </a:r>
          </a:p>
        </p:txBody>
      </p:sp>
      <p:pic>
        <p:nvPicPr>
          <p:cNvPr id="9" name="Picture 8">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5" name="Picture 4" descr="Hands moving forward">
            <a:extLst>
              <a:ext uri="{FF2B5EF4-FFF2-40B4-BE49-F238E27FC236}">
                <a16:creationId xmlns:a16="http://schemas.microsoft.com/office/drawing/2014/main" id="{83620D5E-1552-5749-E0D2-E87CC9A15D88}"/>
              </a:ext>
            </a:extLst>
          </p:cNvPr>
          <p:cNvPicPr>
            <a:picLocks noChangeAspect="1"/>
          </p:cNvPicPr>
          <p:nvPr/>
        </p:nvPicPr>
        <p:blipFill rotWithShape="1">
          <a:blip r:embed="rId4"/>
          <a:srcRect r="6577" b="2"/>
          <a:stretch/>
        </p:blipFill>
        <p:spPr>
          <a:xfrm>
            <a:off x="4654295" y="10"/>
            <a:ext cx="7537705" cy="6857990"/>
          </a:xfrm>
          <a:prstGeom prst="rect">
            <a:avLst/>
          </a:prstGeom>
        </p:spPr>
      </p:pic>
    </p:spTree>
    <p:extLst>
      <p:ext uri="{BB962C8B-B14F-4D97-AF65-F5344CB8AC3E}">
        <p14:creationId xmlns:p14="http://schemas.microsoft.com/office/powerpoint/2010/main" val="3620246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0819-2D4C-BBB0-370B-1CF95408760A}"/>
              </a:ext>
            </a:extLst>
          </p:cNvPr>
          <p:cNvSpPr>
            <a:spLocks noGrp="1"/>
          </p:cNvSpPr>
          <p:nvPr>
            <p:ph type="title"/>
          </p:nvPr>
        </p:nvSpPr>
        <p:spPr>
          <a:xfrm>
            <a:off x="1295401" y="363255"/>
            <a:ext cx="9590550" cy="1365337"/>
          </a:xfrm>
        </p:spPr>
        <p:txBody>
          <a:bodyPr>
            <a:normAutofit/>
          </a:bodyPr>
          <a:lstStyle/>
          <a:p>
            <a:r>
              <a:rPr lang="en-US" sz="5400">
                <a:latin typeface="Aharoni" panose="02010803020104030203" pitchFamily="2" charset="-79"/>
                <a:cs typeface="Aharoni" panose="02010803020104030203" pitchFamily="2" charset="-79"/>
              </a:rPr>
              <a:t>What is a Steward?</a:t>
            </a:r>
            <a:endParaRPr lang="en-US" sz="5400" dirty="0">
              <a:latin typeface="Aharoni" panose="02010803020104030203" pitchFamily="2" charset="-79"/>
              <a:cs typeface="Aharoni" panose="02010803020104030203" pitchFamily="2" charset="-79"/>
            </a:endParaRPr>
          </a:p>
        </p:txBody>
      </p:sp>
      <p:sp>
        <p:nvSpPr>
          <p:cNvPr id="3" name="Text Placeholder 2">
            <a:extLst>
              <a:ext uri="{FF2B5EF4-FFF2-40B4-BE49-F238E27FC236}">
                <a16:creationId xmlns:a16="http://schemas.microsoft.com/office/drawing/2014/main" id="{B29ECA73-21A5-703C-819F-281CCBF20E19}"/>
              </a:ext>
            </a:extLst>
          </p:cNvPr>
          <p:cNvSpPr>
            <a:spLocks noGrp="1"/>
          </p:cNvSpPr>
          <p:nvPr>
            <p:ph type="body" idx="1"/>
          </p:nvPr>
        </p:nvSpPr>
        <p:spPr>
          <a:xfrm>
            <a:off x="1295401" y="1966586"/>
            <a:ext cx="9590550" cy="3130347"/>
          </a:xfrm>
        </p:spPr>
        <p:txBody>
          <a:bodyPr/>
          <a:lstStyle/>
          <a:p>
            <a:pPr marL="342900" indent="-342900" algn="l">
              <a:buFont typeface="Arial" panose="020B0604020202020204" pitchFamily="34" charset="0"/>
              <a:buChar char="•"/>
            </a:pPr>
            <a:r>
              <a:rPr lang="en-US" dirty="0"/>
              <a:t>A steward is a union representative in the workplace.</a:t>
            </a:r>
          </a:p>
          <a:p>
            <a:pPr marL="342900" indent="-342900" algn="l">
              <a:buFont typeface="Arial" panose="020B0604020202020204" pitchFamily="34" charset="0"/>
              <a:buChar char="•"/>
            </a:pPr>
            <a:r>
              <a:rPr lang="en-US" dirty="0"/>
              <a:t>Elected by members in the area/unit </a:t>
            </a:r>
          </a:p>
          <a:p>
            <a:pPr marL="800100" lvl="1" indent="-342900">
              <a:buFont typeface="Arial" panose="020B0604020202020204" pitchFamily="34" charset="0"/>
              <a:buChar char="•"/>
            </a:pPr>
            <a:r>
              <a:rPr lang="en-US" dirty="0"/>
              <a:t>Note: a steward may be appointed by the union Executive Board if the position is vacant and no other member seeks the position</a:t>
            </a:r>
          </a:p>
          <a:p>
            <a:pPr marL="342900" indent="-342900" algn="l">
              <a:buFont typeface="Arial" panose="020B0604020202020204" pitchFamily="34" charset="0"/>
              <a:buChar char="•"/>
            </a:pPr>
            <a:r>
              <a:rPr lang="en-US" dirty="0"/>
              <a:t>The “eyes and ears” of the workplace</a:t>
            </a:r>
          </a:p>
        </p:txBody>
      </p:sp>
    </p:spTree>
    <p:extLst>
      <p:ext uri="{BB962C8B-B14F-4D97-AF65-F5344CB8AC3E}">
        <p14:creationId xmlns:p14="http://schemas.microsoft.com/office/powerpoint/2010/main" val="143123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B04384-75BA-E5B6-7539-89EFD11C325C}"/>
              </a:ext>
            </a:extLst>
          </p:cNvPr>
          <p:cNvSpPr txBox="1"/>
          <p:nvPr/>
        </p:nvSpPr>
        <p:spPr>
          <a:xfrm>
            <a:off x="1" y="0"/>
            <a:ext cx="11323782" cy="7294305"/>
          </a:xfrm>
          <a:prstGeom prst="rect">
            <a:avLst/>
          </a:prstGeom>
          <a:noFill/>
        </p:spPr>
        <p:txBody>
          <a:bodyPr wrap="square" rtlCol="0">
            <a:spAutoFit/>
          </a:bodyPr>
          <a:lstStyle/>
          <a:p>
            <a:r>
              <a:rPr lang="en-US"/>
              <a:t>Union </a:t>
            </a:r>
            <a:r>
              <a:rPr lang="en-US" dirty="0"/>
              <a:t>Steward</a:t>
            </a:r>
          </a:p>
          <a:p>
            <a:r>
              <a:rPr lang="en-US" dirty="0"/>
              <a:t>Local 459</a:t>
            </a:r>
          </a:p>
          <a:p>
            <a:r>
              <a:rPr lang="en-US" dirty="0"/>
              <a:t>Chief Steward and Service Representative</a:t>
            </a:r>
          </a:p>
          <a:p>
            <a:endParaRPr lang="en-US" dirty="0"/>
          </a:p>
          <a:p>
            <a:endParaRPr lang="en-US" dirty="0"/>
          </a:p>
          <a:p>
            <a:r>
              <a:rPr lang="en-US" dirty="0"/>
              <a:t>GENERAL JOB DESCRIPTION</a:t>
            </a:r>
          </a:p>
          <a:p>
            <a:r>
              <a:rPr lang="en-US" dirty="0"/>
              <a:t>Union leader in the workplace/department, representing bargaining unit members.</a:t>
            </a:r>
          </a:p>
          <a:p>
            <a:endParaRPr lang="en-US" dirty="0"/>
          </a:p>
          <a:p>
            <a:r>
              <a:rPr lang="en-US" dirty="0"/>
              <a:t>DUTIES AND RESPONSIBILITIES:</a:t>
            </a:r>
          </a:p>
          <a:p>
            <a:pPr marL="285750" indent="-285750">
              <a:buFont typeface="Arial" panose="020B0604020202020204" pitchFamily="34" charset="0"/>
              <a:buChar char="•"/>
            </a:pPr>
            <a:r>
              <a:rPr lang="en-US" dirty="0"/>
              <a:t>Must be able to read and understand the contract</a:t>
            </a:r>
          </a:p>
          <a:p>
            <a:pPr marL="285750" indent="-285750">
              <a:buFont typeface="Arial" panose="020B0604020202020204" pitchFamily="34" charset="0"/>
              <a:buChar char="•"/>
            </a:pPr>
            <a:r>
              <a:rPr lang="en-US" dirty="0"/>
              <a:t>Attend investigation meetings with members and supervisor/</a:t>
            </a:r>
            <a:r>
              <a:rPr lang="en-US" dirty="0" err="1"/>
              <a:t>mgmt</a:t>
            </a:r>
            <a:endParaRPr lang="en-US" dirty="0"/>
          </a:p>
          <a:p>
            <a:pPr marL="285750" indent="-285750">
              <a:buFont typeface="Arial" panose="020B0604020202020204" pitchFamily="34" charset="0"/>
              <a:buChar char="•"/>
            </a:pPr>
            <a:r>
              <a:rPr lang="en-US" dirty="0"/>
              <a:t>Must have ability to understand the grievance process</a:t>
            </a:r>
          </a:p>
          <a:p>
            <a:pPr marL="285750" indent="-285750">
              <a:buFont typeface="Arial" panose="020B0604020202020204" pitchFamily="34" charset="0"/>
              <a:buChar char="•"/>
            </a:pPr>
            <a:r>
              <a:rPr lang="en-US" dirty="0"/>
              <a:t>Knowledge and ability to write a grievance</a:t>
            </a:r>
          </a:p>
          <a:p>
            <a:pPr marL="285750" indent="-285750">
              <a:buFont typeface="Arial" panose="020B0604020202020204" pitchFamily="34" charset="0"/>
              <a:buChar char="•"/>
            </a:pPr>
            <a:r>
              <a:rPr lang="en-US" dirty="0"/>
              <a:t>Attend at least two steward trainings per year</a:t>
            </a:r>
          </a:p>
          <a:p>
            <a:pPr marL="285750" indent="-285750">
              <a:buFont typeface="Arial" panose="020B0604020202020204" pitchFamily="34" charset="0"/>
              <a:buChar char="•"/>
            </a:pPr>
            <a:r>
              <a:rPr lang="en-US" dirty="0"/>
              <a:t>Keep your Chief Steward and Service Representative informed of your investigations</a:t>
            </a:r>
          </a:p>
          <a:p>
            <a:pPr marL="285750" indent="-285750">
              <a:buFont typeface="Arial" panose="020B0604020202020204" pitchFamily="34" charset="0"/>
              <a:buChar char="•"/>
            </a:pPr>
            <a:r>
              <a:rPr lang="en-US" dirty="0"/>
              <a:t>Encourage members to participate in union activities</a:t>
            </a:r>
          </a:p>
          <a:p>
            <a:pPr marL="285750" indent="-285750">
              <a:buFont typeface="Arial" panose="020B0604020202020204" pitchFamily="34" charset="0"/>
              <a:buChar char="•"/>
            </a:pPr>
            <a:r>
              <a:rPr lang="en-US" dirty="0"/>
              <a:t>Keep a positive attitude regarding the union</a:t>
            </a:r>
          </a:p>
          <a:p>
            <a:pPr marL="285750" indent="-285750">
              <a:buFont typeface="Arial" panose="020B0604020202020204" pitchFamily="34" charset="0"/>
              <a:buChar char="•"/>
            </a:pPr>
            <a:r>
              <a:rPr lang="en-US" dirty="0"/>
              <a:t>Sign up non-members</a:t>
            </a:r>
          </a:p>
          <a:p>
            <a:pPr marL="285750" indent="-285750">
              <a:buFont typeface="Arial" panose="020B0604020202020204" pitchFamily="34" charset="0"/>
              <a:buChar char="•"/>
            </a:pPr>
            <a:r>
              <a:rPr lang="en-US" dirty="0"/>
              <a:t>Assist with union votes</a:t>
            </a:r>
          </a:p>
          <a:p>
            <a:pPr marL="285750" indent="-285750">
              <a:buFont typeface="Arial" panose="020B0604020202020204" pitchFamily="34" charset="0"/>
              <a:buChar char="•"/>
            </a:pPr>
            <a:r>
              <a:rPr lang="en-US" dirty="0"/>
              <a:t>Help with New Hire Orientation</a:t>
            </a:r>
          </a:p>
          <a:p>
            <a:pPr marL="285750" indent="-285750">
              <a:buFont typeface="Arial" panose="020B0604020202020204" pitchFamily="34" charset="0"/>
              <a:buChar char="•"/>
            </a:pPr>
            <a:r>
              <a:rPr lang="en-US" dirty="0"/>
              <a:t>Develop a relationship with </a:t>
            </a:r>
            <a:r>
              <a:rPr lang="en-US" dirty="0" err="1"/>
              <a:t>mgmt</a:t>
            </a:r>
            <a:r>
              <a:rPr lang="en-US" dirty="0"/>
              <a:t> (without compromising any member rights)</a:t>
            </a:r>
          </a:p>
          <a:p>
            <a:pPr marL="285750" indent="-285750">
              <a:buFont typeface="Arial" panose="020B0604020202020204" pitchFamily="34" charset="0"/>
              <a:buChar char="•"/>
            </a:pPr>
            <a:r>
              <a:rPr lang="en-US" dirty="0"/>
              <a:t>No direct dealing with </a:t>
            </a:r>
            <a:r>
              <a:rPr lang="en-US" dirty="0" err="1"/>
              <a:t>mgmt</a:t>
            </a:r>
            <a:endParaRPr lang="en-US" dirty="0"/>
          </a:p>
          <a:p>
            <a:pPr marL="285750" indent="-285750">
              <a:buFont typeface="Arial" panose="020B0604020202020204" pitchFamily="34" charset="0"/>
              <a:buChar char="•"/>
            </a:pPr>
            <a:r>
              <a:rPr lang="en-US" dirty="0"/>
              <a:t>Participate in community events if possible</a:t>
            </a:r>
          </a:p>
          <a:p>
            <a:pPr marL="285750" indent="-285750">
              <a:buFont typeface="Arial" panose="020B0604020202020204" pitchFamily="34" charset="0"/>
              <a:buChar char="•"/>
            </a:pPr>
            <a:r>
              <a:rPr lang="en-US" dirty="0"/>
              <a:t>Able to communicate with members in a positive manner</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25572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FC18-1EEC-B039-0185-1FC250FE9688}"/>
              </a:ext>
            </a:extLst>
          </p:cNvPr>
          <p:cNvSpPr>
            <a:spLocks noGrp="1"/>
          </p:cNvSpPr>
          <p:nvPr>
            <p:ph type="title"/>
          </p:nvPr>
        </p:nvSpPr>
        <p:spPr>
          <a:xfrm>
            <a:off x="633743" y="609599"/>
            <a:ext cx="3413156" cy="5273675"/>
          </a:xfrm>
        </p:spPr>
        <p:txBody>
          <a:bodyPr>
            <a:normAutofit/>
          </a:bodyPr>
          <a:lstStyle/>
          <a:p>
            <a:r>
              <a:rPr lang="en-US" dirty="0"/>
              <a:t>Roles of a Steward</a:t>
            </a:r>
          </a:p>
        </p:txBody>
      </p:sp>
      <p:pic>
        <p:nvPicPr>
          <p:cNvPr id="9" name="Picture 8">
            <a:extLst>
              <a:ext uri="{FF2B5EF4-FFF2-40B4-BE49-F238E27FC236}">
                <a16:creationId xmlns:a16="http://schemas.microsoft.com/office/drawing/2014/main" id="{E733C38E-B223-44FB-BB9B-F8BD566EC8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5D46C829-C8C9-9642-44E7-DCCD305D6F02}"/>
              </a:ext>
            </a:extLst>
          </p:cNvPr>
          <p:cNvGraphicFramePr>
            <a:graphicFrameLocks noGrp="1"/>
          </p:cNvGraphicFramePr>
          <p:nvPr>
            <p:ph idx="1"/>
            <p:extLst>
              <p:ext uri="{D42A27DB-BD31-4B8C-83A1-F6EECF244321}">
                <p14:modId xmlns:p14="http://schemas.microsoft.com/office/powerpoint/2010/main" val="1037152419"/>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343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3" descr="Adviser talking with client">
            <a:extLst>
              <a:ext uri="{FF2B5EF4-FFF2-40B4-BE49-F238E27FC236}">
                <a16:creationId xmlns:a16="http://schemas.microsoft.com/office/drawing/2014/main" id="{19BD9CA1-A11F-B78B-A77E-0848BC2A136A}"/>
              </a:ext>
            </a:extLst>
          </p:cNvPr>
          <p:cNvPicPr>
            <a:picLocks noChangeAspect="1"/>
          </p:cNvPicPr>
          <p:nvPr/>
        </p:nvPicPr>
        <p:blipFill rotWithShape="1">
          <a:blip r:embed="rId3">
            <a:extLst>
              <a:ext uri="{28A0092B-C50C-407E-A947-70E740481C1C}">
                <a14:useLocalDpi xmlns:a14="http://schemas.microsoft.com/office/drawing/2010/main" val="0"/>
              </a:ext>
            </a:extLst>
          </a:blip>
          <a:srcRect l="17837" r="37834"/>
          <a:stretch/>
        </p:blipFill>
        <p:spPr>
          <a:xfrm>
            <a:off x="-10649" y="1"/>
            <a:ext cx="4571649" cy="6858000"/>
          </a:xfrm>
          <a:prstGeom prst="rect">
            <a:avLst/>
          </a:prstGeom>
        </p:spPr>
      </p:pic>
      <p:sp>
        <p:nvSpPr>
          <p:cNvPr id="2" name="TextBox 1">
            <a:extLst>
              <a:ext uri="{FF2B5EF4-FFF2-40B4-BE49-F238E27FC236}">
                <a16:creationId xmlns:a16="http://schemas.microsoft.com/office/drawing/2014/main" id="{DADA9380-30B8-42B3-8F17-BF01FF2FF00D}"/>
              </a:ext>
            </a:extLst>
          </p:cNvPr>
          <p:cNvSpPr txBox="1"/>
          <p:nvPr/>
        </p:nvSpPr>
        <p:spPr>
          <a:xfrm>
            <a:off x="5146160" y="1828801"/>
            <a:ext cx="5978072" cy="3866048"/>
          </a:xfrm>
          <a:prstGeom prst="rect">
            <a:avLst/>
          </a:prstGeom>
        </p:spPr>
        <p:txBody>
          <a:bodyPr vert="horz" lIns="91440" tIns="45720" rIns="91440" bIns="45720" rtlCol="0" anchor="ctr">
            <a:noAutofit/>
          </a:bodyPr>
          <a:lstStyle/>
          <a:p>
            <a:pPr marL="457200" marR="0">
              <a:spcBef>
                <a:spcPct val="20000"/>
              </a:spcBef>
              <a:spcAft>
                <a:spcPts val="600"/>
              </a:spcAft>
              <a:buClr>
                <a:schemeClr val="tx2"/>
              </a:buClr>
              <a:buSzPct val="70000"/>
              <a:buFont typeface="Wingdings 2" charset="2"/>
            </a:pPr>
            <a:r>
              <a:rPr lang="en-US" sz="4000" i="1" u="sng"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rPr>
              <a:t>Advising</a:t>
            </a:r>
            <a:r>
              <a:rPr lang="en-US" sz="4000" i="1" dirty="0">
                <a:ln>
                  <a:solidFill>
                    <a:schemeClr val="bg1">
                      <a:lumMod val="75000"/>
                      <a:lumOff val="25000"/>
                      <a:alpha val="10000"/>
                    </a:schemeClr>
                  </a:solidFill>
                </a:ln>
                <a:effectLst>
                  <a:outerShdw blurRad="9525" dist="25400" dir="14640000" algn="tl" rotWithShape="0">
                    <a:schemeClr val="bg1">
                      <a:alpha val="30000"/>
                    </a:schemeClr>
                  </a:outerShdw>
                </a:effectLst>
              </a:rPr>
              <a:t> members . . .</a:t>
            </a:r>
          </a:p>
          <a:p>
            <a:pPr marL="742950" marR="0" indent="-285750">
              <a:spcBef>
                <a:spcPct val="20000"/>
              </a:spcBef>
              <a:spcAft>
                <a:spcPts val="600"/>
              </a:spcAft>
              <a:buClr>
                <a:schemeClr val="tx2"/>
              </a:buClr>
              <a:buSzPct val="70000"/>
              <a:buFont typeface="Wingdings 2" charset="2"/>
              <a:buChar char="•"/>
            </a:pPr>
            <a:r>
              <a:rPr 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rPr>
              <a:t>Be an active listener.</a:t>
            </a:r>
          </a:p>
          <a:p>
            <a:pPr marL="742950" marR="0" indent="-285750">
              <a:spcBef>
                <a:spcPct val="20000"/>
              </a:spcBef>
              <a:spcAft>
                <a:spcPts val="600"/>
              </a:spcAft>
              <a:buClr>
                <a:schemeClr val="tx2"/>
              </a:buClr>
              <a:buSzPct val="70000"/>
              <a:buFont typeface="Wingdings 2" charset="2"/>
              <a:buChar char="•"/>
            </a:pPr>
            <a:r>
              <a:rPr 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rPr>
              <a:t>A coworker may need to know their conduct could get them into trouble that no grievance can save them from. </a:t>
            </a:r>
          </a:p>
          <a:p>
            <a:pPr marL="742950" marR="0" indent="-285750">
              <a:spcBef>
                <a:spcPct val="20000"/>
              </a:spcBef>
              <a:spcAft>
                <a:spcPts val="600"/>
              </a:spcAft>
              <a:buClr>
                <a:schemeClr val="tx2"/>
              </a:buClr>
              <a:buSzPct val="70000"/>
              <a:buFont typeface="Wingdings 2" charset="2"/>
              <a:buChar char="•"/>
            </a:pPr>
            <a:r>
              <a:rPr 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rPr>
              <a:t>An employee may need to consider taking leave from work, if their health or personal life requires. </a:t>
            </a:r>
          </a:p>
          <a:p>
            <a:pPr marL="742950" marR="0" indent="-285750">
              <a:spcBef>
                <a:spcPct val="20000"/>
              </a:spcBef>
              <a:spcAft>
                <a:spcPts val="600"/>
              </a:spcAft>
              <a:buClr>
                <a:schemeClr val="tx2"/>
              </a:buClr>
              <a:buSzPct val="70000"/>
              <a:buFont typeface="Wingdings 2" charset="2"/>
              <a:buChar char="•"/>
            </a:pPr>
            <a:r>
              <a:rPr 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rPr>
              <a:t>A member may or may not listen to the steward’s advice, but it’s important to feel comfortable providing such work-related counsel when appropriate.</a:t>
            </a:r>
            <a:endPar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pic>
        <p:nvPicPr>
          <p:cNvPr id="9" name="Picture 8">
            <a:extLst>
              <a:ext uri="{FF2B5EF4-FFF2-40B4-BE49-F238E27FC236}">
                <a16:creationId xmlns:a16="http://schemas.microsoft.com/office/drawing/2014/main" id="{5615904E-7549-40B6-8293-72FB7642C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Tree>
    <p:extLst>
      <p:ext uri="{BB962C8B-B14F-4D97-AF65-F5344CB8AC3E}">
        <p14:creationId xmlns:p14="http://schemas.microsoft.com/office/powerpoint/2010/main" val="164858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DA9380-30B8-42B3-8F17-BF01FF2FF00D}"/>
              </a:ext>
            </a:extLst>
          </p:cNvPr>
          <p:cNvSpPr txBox="1"/>
          <p:nvPr/>
        </p:nvSpPr>
        <p:spPr>
          <a:xfrm>
            <a:off x="367748" y="854765"/>
            <a:ext cx="6524119" cy="4840084"/>
          </a:xfrm>
          <a:prstGeom prst="rect">
            <a:avLst/>
          </a:prstGeom>
        </p:spPr>
        <p:txBody>
          <a:bodyPr vert="horz" lIns="91440" tIns="45720" rIns="91440" bIns="45720" rtlCol="0" anchor="ctr">
            <a:normAutofit lnSpcReduction="10000"/>
          </a:bodyPr>
          <a:lstStyle/>
          <a:p>
            <a:pPr marL="457200" marR="0">
              <a:spcBef>
                <a:spcPct val="20000"/>
              </a:spcBef>
              <a:spcAft>
                <a:spcPts val="600"/>
              </a:spcAft>
              <a:buClr>
                <a:schemeClr val="tx2"/>
              </a:buClr>
              <a:buSzPct val="70000"/>
              <a:buFont typeface="Wingdings 2" charset="2"/>
            </a:pPr>
            <a:r>
              <a:rPr lang="en-US" sz="4300" i="1" u="sng"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rPr>
              <a:t>Advocating</a:t>
            </a:r>
            <a:r>
              <a:rPr lang="en-US" sz="43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for members . . .</a:t>
            </a:r>
          </a:p>
          <a:p>
            <a:pPr marL="457200">
              <a:spcBef>
                <a:spcPct val="20000"/>
              </a:spcBef>
              <a:spcAft>
                <a:spcPts val="600"/>
              </a:spcAft>
              <a:buClr>
                <a:schemeClr val="tx2"/>
              </a:buClr>
              <a:buSzPct val="70000"/>
              <a:buFont typeface="Wingdings 2" charset="2"/>
            </a:pPr>
            <a:r>
              <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 union balances the power between employers and employees. A steward is a visible sign of that balance of power. </a:t>
            </a:r>
          </a:p>
          <a:p>
            <a:pPr marL="457200">
              <a:spcBef>
                <a:spcPct val="20000"/>
              </a:spcBef>
              <a:spcAft>
                <a:spcPts val="600"/>
              </a:spcAft>
              <a:buClr>
                <a:schemeClr val="tx2"/>
              </a:buClr>
              <a:buSzPct val="70000"/>
              <a:buFont typeface="Wingdings 2" charset="2"/>
            </a:pPr>
            <a:r>
              <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Stewards are equals with management when serving in  their union role. </a:t>
            </a:r>
          </a:p>
          <a:p>
            <a:pPr marL="457200">
              <a:spcBef>
                <a:spcPct val="20000"/>
              </a:spcBef>
              <a:spcAft>
                <a:spcPts val="600"/>
              </a:spcAft>
              <a:buClr>
                <a:schemeClr val="tx2"/>
              </a:buClr>
              <a:buSzPct val="70000"/>
              <a:buFont typeface="Wingdings 2" charset="2"/>
            </a:pPr>
            <a:r>
              <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Advocacy can take many forms. </a:t>
            </a:r>
          </a:p>
          <a:p>
            <a:pPr marL="457200">
              <a:spcBef>
                <a:spcPct val="20000"/>
              </a:spcBef>
              <a:spcAft>
                <a:spcPts val="600"/>
              </a:spcAft>
              <a:buClr>
                <a:schemeClr val="tx2"/>
              </a:buClr>
              <a:buSzPct val="70000"/>
              <a:buFont typeface="Wingdings 2" charset="2"/>
            </a:pPr>
            <a:r>
              <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In any case, the steward speaks on behalf of their coworkers, remaining vigilant against management attempts to violate the contract or suppress the voice of union members.</a:t>
            </a:r>
            <a:endPar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457200" marR="0">
              <a:spcBef>
                <a:spcPct val="20000"/>
              </a:spcBef>
              <a:spcAft>
                <a:spcPts val="600"/>
              </a:spcAft>
              <a:buClr>
                <a:schemeClr val="tx2"/>
              </a:buClr>
              <a:buSzPct val="70000"/>
              <a:buFont typeface="Wingdings 2" charset="2"/>
            </a:pPr>
            <a:endParaRPr lang="en-US"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pic>
        <p:nvPicPr>
          <p:cNvPr id="4" name="Picture 3" descr="Person holding green megaphone">
            <a:extLst>
              <a:ext uri="{FF2B5EF4-FFF2-40B4-BE49-F238E27FC236}">
                <a16:creationId xmlns:a16="http://schemas.microsoft.com/office/drawing/2014/main" id="{19BD9CA1-A11F-B78B-A77E-0848BC2A136A}"/>
              </a:ext>
            </a:extLst>
          </p:cNvPr>
          <p:cNvPicPr>
            <a:picLocks noChangeAspect="1"/>
          </p:cNvPicPr>
          <p:nvPr/>
        </p:nvPicPr>
        <p:blipFill>
          <a:blip r:embed="rId3">
            <a:extLst>
              <a:ext uri="{28A0092B-C50C-407E-A947-70E740481C1C}">
                <a14:useLocalDpi xmlns:a14="http://schemas.microsoft.com/office/drawing/2010/main" val="0"/>
              </a:ext>
            </a:extLst>
          </a:blip>
          <a:srcRect l="27753" r="27753"/>
          <a:stretch/>
        </p:blipFill>
        <p:spPr>
          <a:xfrm>
            <a:off x="7620351" y="5"/>
            <a:ext cx="4571649" cy="6858000"/>
          </a:xfrm>
          <a:prstGeom prst="rect">
            <a:avLst/>
          </a:prstGeom>
        </p:spPr>
      </p:pic>
      <p:pic>
        <p:nvPicPr>
          <p:cNvPr id="14" name="Picture 13">
            <a:extLst>
              <a:ext uri="{FF2B5EF4-FFF2-40B4-BE49-F238E27FC236}">
                <a16:creationId xmlns:a16="http://schemas.microsoft.com/office/drawing/2014/main" id="{4EC70CA5-9B62-42AF-90CB-883CE4ECC5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188032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DA9380-30B8-42B3-8F17-BF01FF2FF00D}"/>
              </a:ext>
            </a:extLst>
          </p:cNvPr>
          <p:cNvSpPr txBox="1"/>
          <p:nvPr/>
        </p:nvSpPr>
        <p:spPr>
          <a:xfrm>
            <a:off x="69574" y="69574"/>
            <a:ext cx="4483375" cy="6788425"/>
          </a:xfrm>
          <a:prstGeom prst="rect">
            <a:avLst/>
          </a:prstGeom>
        </p:spPr>
        <p:txBody>
          <a:bodyPr vert="horz" lIns="91440" tIns="45720" rIns="91440" bIns="45720" rtlCol="0" anchor="t">
            <a:normAutofit/>
          </a:bodyPr>
          <a:lstStyle/>
          <a:p>
            <a:pPr marL="457200" marR="0">
              <a:spcBef>
                <a:spcPct val="20000"/>
              </a:spcBef>
              <a:spcAft>
                <a:spcPts val="600"/>
              </a:spcAft>
              <a:buClr>
                <a:schemeClr val="tx2"/>
              </a:buClr>
              <a:buSzPct val="70000"/>
              <a:buFont typeface="Wingdings 2" charset="2"/>
            </a:pPr>
            <a:r>
              <a:rPr lang="en-US" sz="4000" i="1" u="sng"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rPr>
              <a:t>Communicating</a:t>
            </a:r>
            <a:r>
              <a:rPr lang="en-US" sz="40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with members . . .</a:t>
            </a:r>
          </a:p>
          <a:p>
            <a:pPr marL="457200">
              <a:spcBef>
                <a:spcPct val="20000"/>
              </a:spcBef>
              <a:spcAft>
                <a:spcPts val="600"/>
              </a:spcAft>
              <a:buClr>
                <a:schemeClr val="tx2"/>
              </a:buClr>
              <a:buSzPct val="70000"/>
              <a:buFont typeface="Wingdings 2" charset="2"/>
            </a:pPr>
            <a:r>
              <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Stewards are the faces of the union to most members. </a:t>
            </a:r>
          </a:p>
          <a:p>
            <a:pPr marL="457200">
              <a:spcBef>
                <a:spcPct val="20000"/>
              </a:spcBef>
              <a:spcAft>
                <a:spcPts val="600"/>
              </a:spcAft>
              <a:buClr>
                <a:schemeClr val="tx2"/>
              </a:buClr>
              <a:buSzPct val="70000"/>
              <a:buFont typeface="Wingdings 2" charset="2"/>
            </a:pPr>
            <a:r>
              <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 steward connects members with each other. </a:t>
            </a:r>
          </a:p>
          <a:p>
            <a:pPr marL="457200">
              <a:spcBef>
                <a:spcPct val="20000"/>
              </a:spcBef>
              <a:spcAft>
                <a:spcPts val="600"/>
              </a:spcAft>
              <a:buClr>
                <a:schemeClr val="tx2"/>
              </a:buClr>
              <a:buSzPct val="70000"/>
              <a:buFont typeface="Wingdings 2" charset="2"/>
            </a:pPr>
            <a:r>
              <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 union is based on a network of workplace relationships, connecting union members in a strong support system, based on their identity as an organized collective.</a:t>
            </a:r>
            <a:endPar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457200" marR="0">
              <a:spcBef>
                <a:spcPct val="20000"/>
              </a:spcBef>
              <a:spcAft>
                <a:spcPts val="600"/>
              </a:spcAft>
              <a:buClr>
                <a:schemeClr val="tx2"/>
              </a:buClr>
              <a:buSzPct val="70000"/>
              <a:buFont typeface="Wingdings 2" charset="2"/>
            </a:pPr>
            <a:endParaRPr lang="en-US" sz="16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pic>
        <p:nvPicPr>
          <p:cNvPr id="19" name="Picture 18">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4" name="Picture 3">
            <a:extLst>
              <a:ext uri="{FF2B5EF4-FFF2-40B4-BE49-F238E27FC236}">
                <a16:creationId xmlns:a16="http://schemas.microsoft.com/office/drawing/2014/main" id="{19BD9CA1-A11F-B78B-A77E-0848BC2A136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4997" r="-1" b="3792"/>
          <a:stretch/>
        </p:blipFill>
        <p:spPr>
          <a:xfrm>
            <a:off x="4654295" y="10"/>
            <a:ext cx="7537705" cy="6857990"/>
          </a:xfrm>
          <a:prstGeom prst="rect">
            <a:avLst/>
          </a:prstGeom>
        </p:spPr>
      </p:pic>
    </p:spTree>
    <p:extLst>
      <p:ext uri="{BB962C8B-B14F-4D97-AF65-F5344CB8AC3E}">
        <p14:creationId xmlns:p14="http://schemas.microsoft.com/office/powerpoint/2010/main" val="3839317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E8B826"/>
      </a:accent1>
      <a:accent2>
        <a:srgbClr val="E2CA72"/>
      </a:accent2>
      <a:accent3>
        <a:srgbClr val="BD723B"/>
      </a:accent3>
      <a:accent4>
        <a:srgbClr val="AE9376"/>
      </a:accent4>
      <a:accent5>
        <a:srgbClr val="A77F41"/>
      </a:accent5>
      <a:accent6>
        <a:srgbClr val="A1AE79"/>
      </a:accent6>
      <a:hlink>
        <a:srgbClr val="F1D06A"/>
      </a:hlink>
      <a:folHlink>
        <a:srgbClr val="EDDCA8"/>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D5CBAF11-69B7-47EA-BC01-41F77058C2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07D0A08008274CABB9F3A2566A9598" ma:contentTypeVersion="15" ma:contentTypeDescription="Create a new document." ma:contentTypeScope="" ma:versionID="c2ff7f7fc7a8d214f2ef7a75f1f0ca76">
  <xsd:schema xmlns:xsd="http://www.w3.org/2001/XMLSchema" xmlns:xs="http://www.w3.org/2001/XMLSchema" xmlns:p="http://schemas.microsoft.com/office/2006/metadata/properties" xmlns:ns2="07a5e0b5-624b-4d2e-900e-2e7f7838d30b" xmlns:ns3="58437317-860f-45b7-bc9c-fab6e7989d4e" targetNamespace="http://schemas.microsoft.com/office/2006/metadata/properties" ma:root="true" ma:fieldsID="5e6d555d08205fc4399b10fc444fa13e" ns2:_="" ns3:_="">
    <xsd:import namespace="07a5e0b5-624b-4d2e-900e-2e7f7838d30b"/>
    <xsd:import namespace="58437317-860f-45b7-bc9c-fab6e7989d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5e0b5-624b-4d2e-900e-2e7f7838d3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f5e2694-fa87-4e0d-9875-96320200ca6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437317-860f-45b7-bc9c-fab6e7989d4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02b596-92d0-46d5-ad2f-71a24bb65c79}" ma:internalName="TaxCatchAll" ma:showField="CatchAllData" ma:web="58437317-860f-45b7-bc9c-fab6e7989d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818845-ED89-44BB-8877-8DFBB5620B68}">
  <ds:schemaRefs>
    <ds:schemaRef ds:uri="http://schemas.microsoft.com/sharepoint/v3/contenttype/forms"/>
  </ds:schemaRefs>
</ds:datastoreItem>
</file>

<file path=customXml/itemProps2.xml><?xml version="1.0" encoding="utf-8"?>
<ds:datastoreItem xmlns:ds="http://schemas.openxmlformats.org/officeDocument/2006/customXml" ds:itemID="{E624EC0B-717B-48F3-839F-0AF618328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a5e0b5-624b-4d2e-900e-2e7f7838d30b"/>
    <ds:schemaRef ds:uri="58437317-860f-45b7-bc9c-fab6e7989d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610</TotalTime>
  <Words>1995</Words>
  <Application>Microsoft Office PowerPoint</Application>
  <PresentationFormat>Widescreen</PresentationFormat>
  <Paragraphs>189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Aharoni</vt:lpstr>
      <vt:lpstr>Arial</vt:lpstr>
      <vt:lpstr>Calibri</vt:lpstr>
      <vt:lpstr>Calisto MT</vt:lpstr>
      <vt:lpstr>Wingdings 2</vt:lpstr>
      <vt:lpstr>Slate</vt:lpstr>
      <vt:lpstr>Stewards: Workplace Leaders</vt:lpstr>
      <vt:lpstr>Agenda</vt:lpstr>
      <vt:lpstr>Introductions</vt:lpstr>
      <vt:lpstr>What is a Steward?</vt:lpstr>
      <vt:lpstr>PowerPoint Presentation</vt:lpstr>
      <vt:lpstr>Roles of a Steward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Duty of Fair Representation (DFR)</vt:lpstr>
      <vt:lpstr>Is it a Grievance or a Gripe?</vt:lpstr>
      <vt:lpstr>Is it a Grievance or a Gripe?</vt:lpstr>
      <vt:lpstr>Employee Handbook vs. Collective Bargaining Agreement</vt:lpstr>
      <vt:lpstr>Know Your CBA</vt:lpstr>
      <vt:lpstr>The First Step of Every Grievance</vt:lpstr>
      <vt:lpstr>The Rest of the Grievance Process</vt:lpstr>
      <vt:lpstr>The Rest of the Grievance Process</vt:lpstr>
      <vt:lpstr>Know Your Timelines!</vt:lpstr>
      <vt:lpstr>Know Your Timelines!</vt:lpstr>
      <vt:lpstr>Scenario 1</vt:lpstr>
      <vt:lpstr>Scenario 2</vt:lpstr>
      <vt:lpstr>The Importance of Notes</vt:lpstr>
      <vt:lpstr>The Importance of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Roles of a Steward</dc:title>
  <dc:creator>Benjamin Curl</dc:creator>
  <cp:lastModifiedBy>Benjamin Curl</cp:lastModifiedBy>
  <cp:revision>1</cp:revision>
  <dcterms:created xsi:type="dcterms:W3CDTF">2022-11-02T16:39:45Z</dcterms:created>
  <dcterms:modified xsi:type="dcterms:W3CDTF">2022-11-07T20:40:36Z</dcterms:modified>
</cp:coreProperties>
</file>